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1"/>
  </p:sldMasterIdLst>
  <p:notesMasterIdLst>
    <p:notesMasterId r:id="rId7"/>
  </p:notesMasterIdLst>
  <p:handoutMasterIdLst>
    <p:handoutMasterId r:id="rId8"/>
  </p:handoutMasterIdLst>
  <p:sldIdLst>
    <p:sldId id="2130575492" r:id="rId2"/>
    <p:sldId id="1786646728" r:id="rId3"/>
    <p:sldId id="2130575489" r:id="rId4"/>
    <p:sldId id="2130575490" r:id="rId5"/>
    <p:sldId id="2130575491" r:id="rId6"/>
  </p:sldIdLst>
  <p:sldSz cx="9144000" cy="6858000" type="screen4x3"/>
  <p:notesSz cx="6794500" cy="9931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E49C"/>
    <a:srgbClr val="800000"/>
    <a:srgbClr val="993300"/>
    <a:srgbClr val="B90400"/>
    <a:srgbClr val="ECA38C"/>
    <a:srgbClr val="EA9896"/>
    <a:srgbClr val="FFCC66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91" autoAdjust="0"/>
    <p:restoredTop sz="86617" autoAdjust="0"/>
  </p:normalViewPr>
  <p:slideViewPr>
    <p:cSldViewPr>
      <p:cViewPr>
        <p:scale>
          <a:sx n="75" d="100"/>
          <a:sy n="75" d="100"/>
        </p:scale>
        <p:origin x="-566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202" y="-96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067" cy="4969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7866" y="0"/>
            <a:ext cx="2945066" cy="4969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F8D81B-8247-4474-B112-21AA679FC44F}" type="datetimeFigureOut">
              <a:rPr lang="en-US" smtClean="0"/>
              <a:t>11/29/2016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32795"/>
            <a:ext cx="2945067" cy="4969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7866" y="9432795"/>
            <a:ext cx="2945066" cy="4969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83F5C5-707E-44DB-88DD-74F965776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9838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3"/>
            <a:ext cx="2944486" cy="49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014" y="3"/>
            <a:ext cx="2944486" cy="49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2525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528" y="4716914"/>
            <a:ext cx="4983444" cy="446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1" tIns="46221" rIns="92441" bIns="462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35372"/>
            <a:ext cx="2944486" cy="49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014" y="9435372"/>
            <a:ext cx="2944486" cy="49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41" tIns="46221" rIns="92441" bIns="462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fld id="{1655A489-52CE-484A-9023-6AA48762B0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9904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FDE887-D0C3-4B64-99E0-870E84FD962A}" type="slidenum">
              <a:rPr lang="en-US" smtClean="0">
                <a:ea typeface="ＭＳ Ｐゴシック"/>
                <a:cs typeface="ＭＳ Ｐゴシック"/>
              </a:rPr>
              <a:pPr/>
              <a:t>1</a:t>
            </a:fld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ea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53336"/>
            <a:ext cx="2895600" cy="252264"/>
          </a:xfrm>
        </p:spPr>
        <p:txBody>
          <a:bodyPr/>
          <a:lstStyle>
            <a:lvl1pPr algn="ctr">
              <a:defRPr sz="11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B3655A0-A986-4901-B5A0-0470E5CCE9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EB675-5E0C-4890-9752-65CE6F79E09D}" type="slidenum">
              <a:rPr lang="en-US"/>
              <a:pPr>
                <a:defRPr/>
              </a:pPr>
              <a:t>‹#›</a:t>
            </a:fld>
            <a:endParaRPr lang="en-US" sz="1400" b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42528"/>
            <a:ext cx="7772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857BE-AB34-4AA1-A1E0-DEED171EB2ED}" type="slidenum">
              <a:rPr lang="en-US"/>
              <a:pPr>
                <a:defRPr/>
              </a:pPr>
              <a:t>‹#›</a:t>
            </a:fld>
            <a:endParaRPr lang="en-US" sz="1400" b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76200"/>
            <a:ext cx="219075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76200"/>
            <a:ext cx="64198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D8EB8-BB8B-40F1-B841-005D807123C6}" type="slidenum">
              <a:rPr lang="en-US"/>
              <a:pPr>
                <a:defRPr/>
              </a:pPr>
              <a:t>‹#›</a:t>
            </a:fld>
            <a:endParaRPr lang="en-US" sz="1400" b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42528"/>
            <a:ext cx="7772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763000" cy="48699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12744-0DE5-4B79-9E3D-AD5ADDEE4612}" type="slidenum">
              <a:rPr lang="en-US"/>
              <a:pPr>
                <a:defRPr/>
              </a:pPr>
              <a:t>‹#›</a:t>
            </a:fld>
            <a:endParaRPr lang="en-US" sz="1400" b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2060848"/>
            <a:ext cx="7772400" cy="1500187"/>
          </a:xfrm>
        </p:spPr>
        <p:txBody>
          <a:bodyPr anchor="b"/>
          <a:lstStyle>
            <a:lvl1pPr marL="0" indent="0" algn="ctr">
              <a:buNone/>
              <a:defRPr sz="2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9ED4C-41DF-4519-B280-DC9DD157F4D1}" type="slidenum">
              <a:rPr lang="en-US"/>
              <a:pPr>
                <a:defRPr/>
              </a:pPr>
              <a:t>‹#›</a:t>
            </a:fld>
            <a:endParaRPr lang="en-US" sz="1400" b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42528"/>
            <a:ext cx="7772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95400"/>
            <a:ext cx="43053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295400"/>
            <a:ext cx="43053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60304-714D-4FA3-8284-79A97BAC5D0E}" type="slidenum">
              <a:rPr lang="en-US"/>
              <a:pPr>
                <a:defRPr/>
              </a:pPr>
              <a:t>‹#›</a:t>
            </a:fld>
            <a:endParaRPr lang="en-US" sz="1400" b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363272" cy="7920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4B76C-3717-4B2F-9698-71F65C5D2CD7}" type="slidenum">
              <a:rPr lang="en-US"/>
              <a:pPr>
                <a:defRPr/>
              </a:pPr>
              <a:t>‹#›</a:t>
            </a:fld>
            <a:endParaRPr lang="en-US" sz="1400" b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P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42528"/>
            <a:ext cx="7772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96752"/>
            <a:ext cx="8740080" cy="24482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3717032"/>
            <a:ext cx="8735888" cy="2438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60304-714D-4FA3-8284-79A97BAC5D0E}" type="slidenum">
              <a:rPr lang="en-US"/>
              <a:pPr>
                <a:defRPr/>
              </a:pPr>
              <a:t>‹#›</a:t>
            </a:fld>
            <a:endParaRPr lang="en-US" sz="1400" b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2788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42528"/>
            <a:ext cx="7772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3B342-5D90-4C5B-9833-E9B97DB5611C}" type="slidenum">
              <a:rPr lang="en-US"/>
              <a:pPr>
                <a:defRPr/>
              </a:pPr>
              <a:t>‹#›</a:t>
            </a:fld>
            <a:endParaRPr lang="en-US" sz="1400" b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C25A7-B989-4FE3-A345-C4E869E9D7EA}" type="slidenum">
              <a:rPr lang="en-US"/>
              <a:pPr>
                <a:defRPr/>
              </a:pPr>
              <a:t>‹#›</a:t>
            </a:fld>
            <a:endParaRPr lang="en-US" sz="1400" b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B895B-3885-44DC-9AFA-6A0CA885188A}" type="slidenum">
              <a:rPr lang="en-US"/>
              <a:pPr>
                <a:defRPr/>
              </a:pPr>
              <a:t>‹#›</a:t>
            </a:fld>
            <a:endParaRPr lang="en-US" sz="1400" b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Powerpoint Presentation Banner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5961063"/>
            <a:ext cx="9144000" cy="89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9" descr="Powerpoint Presentation T Banner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-15875" y="0"/>
            <a:ext cx="91773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42528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295400"/>
            <a:ext cx="8763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9530"/>
            <a:ext cx="2895600" cy="296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100">
                <a:solidFill>
                  <a:schemeClr val="bg2">
                    <a:lumMod val="50000"/>
                  </a:schemeClr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b="1">
                <a:solidFill>
                  <a:schemeClr val="bg2"/>
                </a:solidFill>
                <a:latin typeface="Arial Bold Italic" pitchFamily="1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33179F6-65E9-4A28-AD29-1AF05B746165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74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+mj-lt"/>
          <a:ea typeface="+mj-ea"/>
          <a:cs typeface="Osaka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 Bold" pitchFamily="1" charset="0"/>
          <a:ea typeface="Osaka" pitchFamily="1" charset="-128"/>
          <a:cs typeface="Osaka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 Bold" pitchFamily="1" charset="0"/>
          <a:ea typeface="Osaka" pitchFamily="1" charset="-128"/>
          <a:cs typeface="Osaka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 Bold" pitchFamily="1" charset="0"/>
          <a:ea typeface="Osaka" pitchFamily="1" charset="-128"/>
          <a:cs typeface="Osaka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 Bold" pitchFamily="1" charset="0"/>
          <a:ea typeface="Osaka" pitchFamily="1" charset="-128"/>
          <a:cs typeface="Osaka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 Bold" pitchFamily="1" charset="0"/>
          <a:ea typeface="Osaka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 Bold" pitchFamily="1" charset="0"/>
          <a:ea typeface="Osaka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 Bold" pitchFamily="1" charset="0"/>
          <a:ea typeface="Osaka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 Bold" pitchFamily="1" charset="0"/>
          <a:ea typeface="Osaka" pitchFamily="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Osaka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Osak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Osak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Osak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Osak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1" descr="Powerpoint Presentation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77338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12"/>
          <p:cNvSpPr>
            <a:spLocks noGrp="1" noChangeArrowheads="1"/>
          </p:cNvSpPr>
          <p:nvPr>
            <p:ph type="ctrTitle"/>
          </p:nvPr>
        </p:nvSpPr>
        <p:spPr bwMode="white">
          <a:xfrm>
            <a:off x="533400" y="3140075"/>
            <a:ext cx="7940675" cy="1027113"/>
          </a:xfrm>
        </p:spPr>
        <p:txBody>
          <a:bodyPr/>
          <a:lstStyle/>
          <a:p>
            <a:pPr algn="r" eaLnBrk="1" hangingPunct="1"/>
            <a:r>
              <a:rPr lang="en-ZA" b="1" dirty="0" smtClean="0">
                <a:cs typeface="Calibri" pitchFamily="34" charset="0"/>
              </a:rPr>
              <a:t>Publication of the 2016 Tax Statistics</a:t>
            </a:r>
            <a:endParaRPr lang="en-US" b="1" dirty="0" smtClean="0">
              <a:cs typeface="Calibri" pitchFamily="34" charset="0"/>
            </a:endParaRPr>
          </a:p>
        </p:txBody>
      </p:sp>
      <p:sp>
        <p:nvSpPr>
          <p:cNvPr id="14339" name="Rectangle 1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930275" y="4130675"/>
            <a:ext cx="7543800" cy="341313"/>
          </a:xfrm>
        </p:spPr>
        <p:txBody>
          <a:bodyPr/>
          <a:lstStyle/>
          <a:p>
            <a:pPr algn="r" eaLnBrk="1" hangingPunct="1"/>
            <a:r>
              <a:rPr lang="en-ZA" sz="1600" i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endParaRPr lang="en-US" sz="1600" i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4340" name="Rectangle 14"/>
          <p:cNvSpPr>
            <a:spLocks noChangeArrowheads="1"/>
          </p:cNvSpPr>
          <p:nvPr/>
        </p:nvSpPr>
        <p:spPr bwMode="white">
          <a:xfrm>
            <a:off x="777875" y="4548188"/>
            <a:ext cx="7696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20000"/>
              </a:spcBef>
            </a:pPr>
            <a:r>
              <a:rPr lang="en-US" sz="1200" b="1" dirty="0" smtClean="0">
                <a:solidFill>
                  <a:schemeClr val="bg1"/>
                </a:solidFill>
                <a:latin typeface="Calibri" panose="020F0502020204030204" pitchFamily="34" charset="0"/>
                <a:ea typeface="Osaka"/>
                <a:cs typeface="Osaka"/>
              </a:rPr>
              <a:t> 29 November 2016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ea typeface="Osaka"/>
              <a:cs typeface="Osaka"/>
            </a:endParaRPr>
          </a:p>
        </p:txBody>
      </p:sp>
    </p:spTree>
    <p:extLst>
      <p:ext uri="{BB962C8B-B14F-4D97-AF65-F5344CB8AC3E}">
        <p14:creationId xmlns:p14="http://schemas.microsoft.com/office/powerpoint/2010/main" val="14976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itle 1"/>
          <p:cNvSpPr>
            <a:spLocks noGrp="1"/>
          </p:cNvSpPr>
          <p:nvPr>
            <p:ph type="title"/>
          </p:nvPr>
        </p:nvSpPr>
        <p:spPr>
          <a:xfrm>
            <a:off x="152400" y="142528"/>
            <a:ext cx="8693410" cy="838200"/>
          </a:xfrm>
        </p:spPr>
        <p:txBody>
          <a:bodyPr/>
          <a:lstStyle/>
          <a:p>
            <a:r>
              <a:rPr dirty="0"/>
              <a:t>Marginal personal income tax </a:t>
            </a:r>
            <a:r>
              <a:rPr dirty="0" smtClean="0"/>
              <a:t>rates</a:t>
            </a:r>
            <a:r>
              <a:rPr lang="en-ZA" dirty="0" smtClean="0"/>
              <a:t> increase sharply with income (progressive)</a:t>
            </a:r>
            <a:endParaRPr dirty="0"/>
          </a:p>
        </p:txBody>
      </p:sp>
      <p:grpSp>
        <p:nvGrpSpPr>
          <p:cNvPr id="2" name="grp2"/>
          <p:cNvGrpSpPr/>
          <p:nvPr/>
        </p:nvGrpSpPr>
        <p:grpSpPr>
          <a:xfrm>
            <a:off x="152400" y="1295400"/>
            <a:ext cx="8763000" cy="4869904"/>
            <a:chOff x="152400" y="1295400"/>
            <a:chExt cx="8763000" cy="4869904"/>
          </a:xfrm>
        </p:grpSpPr>
        <p:sp>
          <p:nvSpPr>
            <p:cNvPr id="4" name="rc4"/>
            <p:cNvSpPr/>
            <p:nvPr/>
          </p:nvSpPr>
          <p:spPr>
            <a:xfrm>
              <a:off x="152400" y="1295400"/>
              <a:ext cx="8763000" cy="4869903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" name="rc5"/>
            <p:cNvSpPr/>
            <p:nvPr/>
          </p:nvSpPr>
          <p:spPr>
            <a:xfrm>
              <a:off x="794935" y="1592933"/>
              <a:ext cx="8050875" cy="3998279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6" name="pl6"/>
            <p:cNvSpPr/>
            <p:nvPr/>
          </p:nvSpPr>
          <p:spPr>
            <a:xfrm>
              <a:off x="794935" y="4591643"/>
              <a:ext cx="8050875" cy="0"/>
            </a:xfrm>
            <a:custGeom>
              <a:avLst/>
              <a:gdLst/>
              <a:ahLst/>
              <a:cxnLst/>
              <a:rect l="0" t="0" r="0" b="0"/>
              <a:pathLst>
                <a:path w="8050875">
                  <a:moveTo>
                    <a:pt x="0" y="0"/>
                  </a:moveTo>
                  <a:lnTo>
                    <a:pt x="8050875" y="0"/>
                  </a:lnTo>
                  <a:lnTo>
                    <a:pt x="8050875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" name="pl7"/>
            <p:cNvSpPr/>
            <p:nvPr/>
          </p:nvSpPr>
          <p:spPr>
            <a:xfrm>
              <a:off x="794935" y="3455768"/>
              <a:ext cx="8050875" cy="0"/>
            </a:xfrm>
            <a:custGeom>
              <a:avLst/>
              <a:gdLst/>
              <a:ahLst/>
              <a:cxnLst/>
              <a:rect l="0" t="0" r="0" b="0"/>
              <a:pathLst>
                <a:path w="8050875">
                  <a:moveTo>
                    <a:pt x="0" y="0"/>
                  </a:moveTo>
                  <a:lnTo>
                    <a:pt x="8050875" y="0"/>
                  </a:lnTo>
                  <a:lnTo>
                    <a:pt x="8050875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8" name="pl8"/>
            <p:cNvSpPr/>
            <p:nvPr/>
          </p:nvSpPr>
          <p:spPr>
            <a:xfrm>
              <a:off x="794935" y="2910548"/>
              <a:ext cx="8050875" cy="0"/>
            </a:xfrm>
            <a:custGeom>
              <a:avLst/>
              <a:gdLst/>
              <a:ahLst/>
              <a:cxnLst/>
              <a:rect l="0" t="0" r="0" b="0"/>
              <a:pathLst>
                <a:path w="8050875">
                  <a:moveTo>
                    <a:pt x="0" y="0"/>
                  </a:moveTo>
                  <a:lnTo>
                    <a:pt x="8050875" y="0"/>
                  </a:lnTo>
                  <a:lnTo>
                    <a:pt x="8050875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9" name="pl9"/>
            <p:cNvSpPr/>
            <p:nvPr/>
          </p:nvSpPr>
          <p:spPr>
            <a:xfrm>
              <a:off x="794935" y="2456198"/>
              <a:ext cx="8050875" cy="0"/>
            </a:xfrm>
            <a:custGeom>
              <a:avLst/>
              <a:gdLst/>
              <a:ahLst/>
              <a:cxnLst/>
              <a:rect l="0" t="0" r="0" b="0"/>
              <a:pathLst>
                <a:path w="8050875">
                  <a:moveTo>
                    <a:pt x="0" y="0"/>
                  </a:moveTo>
                  <a:lnTo>
                    <a:pt x="8050875" y="0"/>
                  </a:lnTo>
                  <a:lnTo>
                    <a:pt x="8050875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0" name="pl10"/>
            <p:cNvSpPr/>
            <p:nvPr/>
          </p:nvSpPr>
          <p:spPr>
            <a:xfrm>
              <a:off x="794935" y="2092718"/>
              <a:ext cx="8050875" cy="0"/>
            </a:xfrm>
            <a:custGeom>
              <a:avLst/>
              <a:gdLst/>
              <a:ahLst/>
              <a:cxnLst/>
              <a:rect l="0" t="0" r="0" b="0"/>
              <a:pathLst>
                <a:path w="8050875">
                  <a:moveTo>
                    <a:pt x="0" y="0"/>
                  </a:moveTo>
                  <a:lnTo>
                    <a:pt x="8050875" y="0"/>
                  </a:lnTo>
                  <a:lnTo>
                    <a:pt x="8050875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1" name="pl11"/>
            <p:cNvSpPr/>
            <p:nvPr/>
          </p:nvSpPr>
          <p:spPr>
            <a:xfrm>
              <a:off x="794935" y="1865543"/>
              <a:ext cx="8050875" cy="0"/>
            </a:xfrm>
            <a:custGeom>
              <a:avLst/>
              <a:gdLst/>
              <a:ahLst/>
              <a:cxnLst/>
              <a:rect l="0" t="0" r="0" b="0"/>
              <a:pathLst>
                <a:path w="8050875">
                  <a:moveTo>
                    <a:pt x="0" y="0"/>
                  </a:moveTo>
                  <a:lnTo>
                    <a:pt x="8050875" y="0"/>
                  </a:lnTo>
                  <a:lnTo>
                    <a:pt x="8050875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2" name="pl12"/>
            <p:cNvSpPr/>
            <p:nvPr/>
          </p:nvSpPr>
          <p:spPr>
            <a:xfrm>
              <a:off x="838001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3" name="pl13"/>
            <p:cNvSpPr/>
            <p:nvPr/>
          </p:nvSpPr>
          <p:spPr>
            <a:xfrm>
              <a:off x="1483766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4" name="pl14"/>
            <p:cNvSpPr/>
            <p:nvPr/>
          </p:nvSpPr>
          <p:spPr>
            <a:xfrm>
              <a:off x="2280926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5" name="pl15"/>
            <p:cNvSpPr/>
            <p:nvPr/>
          </p:nvSpPr>
          <p:spPr>
            <a:xfrm>
              <a:off x="3203448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6" name="pl16"/>
            <p:cNvSpPr/>
            <p:nvPr/>
          </p:nvSpPr>
          <p:spPr>
            <a:xfrm>
              <a:off x="4130080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7" name="pl17"/>
            <p:cNvSpPr/>
            <p:nvPr/>
          </p:nvSpPr>
          <p:spPr>
            <a:xfrm>
              <a:off x="5296019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8" name="pl18"/>
            <p:cNvSpPr/>
            <p:nvPr/>
          </p:nvSpPr>
          <p:spPr>
            <a:xfrm>
              <a:off x="6646235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9" name="pl19"/>
            <p:cNvSpPr/>
            <p:nvPr/>
          </p:nvSpPr>
          <p:spPr>
            <a:xfrm>
              <a:off x="7631781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0" name="pl20"/>
            <p:cNvSpPr/>
            <p:nvPr/>
          </p:nvSpPr>
          <p:spPr>
            <a:xfrm>
              <a:off x="7954663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" name="pl21"/>
            <p:cNvSpPr/>
            <p:nvPr/>
          </p:nvSpPr>
          <p:spPr>
            <a:xfrm>
              <a:off x="794935" y="5409472"/>
              <a:ext cx="8050875" cy="0"/>
            </a:xfrm>
            <a:custGeom>
              <a:avLst/>
              <a:gdLst/>
              <a:ahLst/>
              <a:cxnLst/>
              <a:rect l="0" t="0" r="0" b="0"/>
              <a:pathLst>
                <a:path w="8050875">
                  <a:moveTo>
                    <a:pt x="0" y="0"/>
                  </a:moveTo>
                  <a:lnTo>
                    <a:pt x="8050875" y="0"/>
                  </a:lnTo>
                  <a:lnTo>
                    <a:pt x="8050875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2" name="pl22"/>
            <p:cNvSpPr/>
            <p:nvPr/>
          </p:nvSpPr>
          <p:spPr>
            <a:xfrm>
              <a:off x="794935" y="3773813"/>
              <a:ext cx="8050875" cy="0"/>
            </a:xfrm>
            <a:custGeom>
              <a:avLst/>
              <a:gdLst/>
              <a:ahLst/>
              <a:cxnLst/>
              <a:rect l="0" t="0" r="0" b="0"/>
              <a:pathLst>
                <a:path w="8050875">
                  <a:moveTo>
                    <a:pt x="0" y="0"/>
                  </a:moveTo>
                  <a:lnTo>
                    <a:pt x="8050875" y="0"/>
                  </a:lnTo>
                  <a:lnTo>
                    <a:pt x="8050875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3" name="pl23"/>
            <p:cNvSpPr/>
            <p:nvPr/>
          </p:nvSpPr>
          <p:spPr>
            <a:xfrm>
              <a:off x="794935" y="3137723"/>
              <a:ext cx="8050875" cy="0"/>
            </a:xfrm>
            <a:custGeom>
              <a:avLst/>
              <a:gdLst/>
              <a:ahLst/>
              <a:cxnLst/>
              <a:rect l="0" t="0" r="0" b="0"/>
              <a:pathLst>
                <a:path w="8050875">
                  <a:moveTo>
                    <a:pt x="0" y="0"/>
                  </a:moveTo>
                  <a:lnTo>
                    <a:pt x="8050875" y="0"/>
                  </a:lnTo>
                  <a:lnTo>
                    <a:pt x="8050875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4" name="pl24"/>
            <p:cNvSpPr/>
            <p:nvPr/>
          </p:nvSpPr>
          <p:spPr>
            <a:xfrm>
              <a:off x="794935" y="2683373"/>
              <a:ext cx="8050875" cy="0"/>
            </a:xfrm>
            <a:custGeom>
              <a:avLst/>
              <a:gdLst/>
              <a:ahLst/>
              <a:cxnLst/>
              <a:rect l="0" t="0" r="0" b="0"/>
              <a:pathLst>
                <a:path w="8050875">
                  <a:moveTo>
                    <a:pt x="0" y="0"/>
                  </a:moveTo>
                  <a:lnTo>
                    <a:pt x="8050875" y="0"/>
                  </a:lnTo>
                  <a:lnTo>
                    <a:pt x="8050875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5" name="pl25"/>
            <p:cNvSpPr/>
            <p:nvPr/>
          </p:nvSpPr>
          <p:spPr>
            <a:xfrm>
              <a:off x="794935" y="2229023"/>
              <a:ext cx="8050875" cy="0"/>
            </a:xfrm>
            <a:custGeom>
              <a:avLst/>
              <a:gdLst/>
              <a:ahLst/>
              <a:cxnLst/>
              <a:rect l="0" t="0" r="0" b="0"/>
              <a:pathLst>
                <a:path w="8050875">
                  <a:moveTo>
                    <a:pt x="0" y="0"/>
                  </a:moveTo>
                  <a:lnTo>
                    <a:pt x="8050875" y="0"/>
                  </a:lnTo>
                  <a:lnTo>
                    <a:pt x="8050875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6" name="pl26"/>
            <p:cNvSpPr/>
            <p:nvPr/>
          </p:nvSpPr>
          <p:spPr>
            <a:xfrm>
              <a:off x="794935" y="1956413"/>
              <a:ext cx="8050875" cy="0"/>
            </a:xfrm>
            <a:custGeom>
              <a:avLst/>
              <a:gdLst/>
              <a:ahLst/>
              <a:cxnLst/>
              <a:rect l="0" t="0" r="0" b="0"/>
              <a:pathLst>
                <a:path w="8050875">
                  <a:moveTo>
                    <a:pt x="0" y="0"/>
                  </a:moveTo>
                  <a:lnTo>
                    <a:pt x="8050875" y="0"/>
                  </a:lnTo>
                  <a:lnTo>
                    <a:pt x="8050875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7" name="pl27"/>
            <p:cNvSpPr/>
            <p:nvPr/>
          </p:nvSpPr>
          <p:spPr>
            <a:xfrm>
              <a:off x="794935" y="1774673"/>
              <a:ext cx="8050875" cy="0"/>
            </a:xfrm>
            <a:custGeom>
              <a:avLst/>
              <a:gdLst/>
              <a:ahLst/>
              <a:cxnLst/>
              <a:rect l="0" t="0" r="0" b="0"/>
              <a:pathLst>
                <a:path w="8050875">
                  <a:moveTo>
                    <a:pt x="0" y="0"/>
                  </a:moveTo>
                  <a:lnTo>
                    <a:pt x="8050875" y="0"/>
                  </a:lnTo>
                  <a:lnTo>
                    <a:pt x="8050875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8" name="pl28"/>
            <p:cNvSpPr/>
            <p:nvPr/>
          </p:nvSpPr>
          <p:spPr>
            <a:xfrm>
              <a:off x="1160884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9" name="pl29"/>
            <p:cNvSpPr/>
            <p:nvPr/>
          </p:nvSpPr>
          <p:spPr>
            <a:xfrm>
              <a:off x="1806649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0" name="pl30"/>
            <p:cNvSpPr/>
            <p:nvPr/>
          </p:nvSpPr>
          <p:spPr>
            <a:xfrm>
              <a:off x="2755202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1" name="pl31"/>
            <p:cNvSpPr/>
            <p:nvPr/>
          </p:nvSpPr>
          <p:spPr>
            <a:xfrm>
              <a:off x="3651693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2" name="pl32"/>
            <p:cNvSpPr/>
            <p:nvPr/>
          </p:nvSpPr>
          <p:spPr>
            <a:xfrm>
              <a:off x="4608467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3" name="pl33"/>
            <p:cNvSpPr/>
            <p:nvPr/>
          </p:nvSpPr>
          <p:spPr>
            <a:xfrm>
              <a:off x="5983572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4" name="pl34"/>
            <p:cNvSpPr/>
            <p:nvPr/>
          </p:nvSpPr>
          <p:spPr>
            <a:xfrm>
              <a:off x="7308898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5" name="pl35"/>
            <p:cNvSpPr/>
            <p:nvPr/>
          </p:nvSpPr>
          <p:spPr>
            <a:xfrm>
              <a:off x="1160884" y="1774673"/>
              <a:ext cx="7318977" cy="3634799"/>
            </a:xfrm>
            <a:custGeom>
              <a:avLst/>
              <a:gdLst/>
              <a:ahLst/>
              <a:cxnLst/>
              <a:rect l="0" t="0" r="0" b="0"/>
              <a:pathLst>
                <a:path w="7318977" h="3634799">
                  <a:moveTo>
                    <a:pt x="0" y="3634799"/>
                  </a:moveTo>
                  <a:lnTo>
                    <a:pt x="645765" y="3634799"/>
                  </a:lnTo>
                  <a:lnTo>
                    <a:pt x="645765" y="1999139"/>
                  </a:lnTo>
                  <a:lnTo>
                    <a:pt x="1594318" y="1999139"/>
                  </a:lnTo>
                  <a:lnTo>
                    <a:pt x="1594318" y="1363049"/>
                  </a:lnTo>
                  <a:lnTo>
                    <a:pt x="2490809" y="1363049"/>
                  </a:lnTo>
                  <a:lnTo>
                    <a:pt x="2490809" y="908699"/>
                  </a:lnTo>
                  <a:lnTo>
                    <a:pt x="3447582" y="908699"/>
                  </a:lnTo>
                  <a:lnTo>
                    <a:pt x="3447582" y="454349"/>
                  </a:lnTo>
                  <a:lnTo>
                    <a:pt x="4822688" y="454349"/>
                  </a:lnTo>
                  <a:lnTo>
                    <a:pt x="4822688" y="181739"/>
                  </a:lnTo>
                  <a:lnTo>
                    <a:pt x="6148014" y="181739"/>
                  </a:lnTo>
                  <a:lnTo>
                    <a:pt x="6148014" y="0"/>
                  </a:lnTo>
                  <a:lnTo>
                    <a:pt x="7318977" y="0"/>
                  </a:lnTo>
                  <a:lnTo>
                    <a:pt x="7318977" y="0"/>
                  </a:lnTo>
                </a:path>
              </a:pathLst>
            </a:custGeom>
            <a:ln w="29811" cap="flat">
              <a:solidFill>
                <a:srgbClr val="8B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6" name="tx36"/>
            <p:cNvSpPr/>
            <p:nvPr/>
          </p:nvSpPr>
          <p:spPr>
            <a:xfrm>
              <a:off x="546121" y="5355745"/>
              <a:ext cx="186183" cy="101872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0%</a:t>
              </a:r>
            </a:p>
          </p:txBody>
        </p:sp>
        <p:sp>
          <p:nvSpPr>
            <p:cNvPr id="37" name="tx37"/>
            <p:cNvSpPr/>
            <p:nvPr/>
          </p:nvSpPr>
          <p:spPr>
            <a:xfrm>
              <a:off x="468879" y="3720086"/>
              <a:ext cx="263425" cy="101872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18%</a:t>
              </a:r>
            </a:p>
          </p:txBody>
        </p:sp>
        <p:sp>
          <p:nvSpPr>
            <p:cNvPr id="38" name="tx38"/>
            <p:cNvSpPr/>
            <p:nvPr/>
          </p:nvSpPr>
          <p:spPr>
            <a:xfrm>
              <a:off x="468879" y="3083996"/>
              <a:ext cx="263425" cy="101872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25%</a:t>
              </a:r>
            </a:p>
          </p:txBody>
        </p:sp>
        <p:sp>
          <p:nvSpPr>
            <p:cNvPr id="39" name="tx39"/>
            <p:cNvSpPr/>
            <p:nvPr/>
          </p:nvSpPr>
          <p:spPr>
            <a:xfrm>
              <a:off x="468879" y="2629646"/>
              <a:ext cx="263425" cy="101872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30%</a:t>
              </a:r>
            </a:p>
          </p:txBody>
        </p:sp>
        <p:sp>
          <p:nvSpPr>
            <p:cNvPr id="40" name="tx40"/>
            <p:cNvSpPr/>
            <p:nvPr/>
          </p:nvSpPr>
          <p:spPr>
            <a:xfrm>
              <a:off x="468879" y="2175296"/>
              <a:ext cx="263425" cy="101872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35%</a:t>
              </a:r>
            </a:p>
          </p:txBody>
        </p:sp>
        <p:sp>
          <p:nvSpPr>
            <p:cNvPr id="41" name="tx41"/>
            <p:cNvSpPr/>
            <p:nvPr/>
          </p:nvSpPr>
          <p:spPr>
            <a:xfrm>
              <a:off x="468879" y="1902686"/>
              <a:ext cx="263425" cy="101872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38%</a:t>
              </a:r>
            </a:p>
          </p:txBody>
        </p:sp>
        <p:sp>
          <p:nvSpPr>
            <p:cNvPr id="42" name="tx42"/>
            <p:cNvSpPr/>
            <p:nvPr/>
          </p:nvSpPr>
          <p:spPr>
            <a:xfrm>
              <a:off x="468879" y="1720946"/>
              <a:ext cx="263425" cy="101872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40%</a:t>
              </a:r>
            </a:p>
          </p:txBody>
        </p:sp>
        <p:sp>
          <p:nvSpPr>
            <p:cNvPr id="43" name="pl43"/>
            <p:cNvSpPr/>
            <p:nvPr/>
          </p:nvSpPr>
          <p:spPr>
            <a:xfrm>
              <a:off x="760140" y="5409472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4" name="pl44"/>
            <p:cNvSpPr/>
            <p:nvPr/>
          </p:nvSpPr>
          <p:spPr>
            <a:xfrm>
              <a:off x="760140" y="3773813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5" name="pl45"/>
            <p:cNvSpPr/>
            <p:nvPr/>
          </p:nvSpPr>
          <p:spPr>
            <a:xfrm>
              <a:off x="760140" y="3137723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6" name="pl46"/>
            <p:cNvSpPr/>
            <p:nvPr/>
          </p:nvSpPr>
          <p:spPr>
            <a:xfrm>
              <a:off x="760140" y="2683373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7" name="pl47"/>
            <p:cNvSpPr/>
            <p:nvPr/>
          </p:nvSpPr>
          <p:spPr>
            <a:xfrm>
              <a:off x="760140" y="2229023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8" name="pl48"/>
            <p:cNvSpPr/>
            <p:nvPr/>
          </p:nvSpPr>
          <p:spPr>
            <a:xfrm>
              <a:off x="760140" y="1956413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9" name="pl49"/>
            <p:cNvSpPr/>
            <p:nvPr/>
          </p:nvSpPr>
          <p:spPr>
            <a:xfrm>
              <a:off x="760140" y="1774673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0" name="pl50"/>
            <p:cNvSpPr/>
            <p:nvPr/>
          </p:nvSpPr>
          <p:spPr>
            <a:xfrm>
              <a:off x="1160884" y="5591212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1" name="pl51"/>
            <p:cNvSpPr/>
            <p:nvPr/>
          </p:nvSpPr>
          <p:spPr>
            <a:xfrm>
              <a:off x="1806649" y="5591212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2" name="pl52"/>
            <p:cNvSpPr/>
            <p:nvPr/>
          </p:nvSpPr>
          <p:spPr>
            <a:xfrm>
              <a:off x="2755202" y="5591212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3" name="pl53"/>
            <p:cNvSpPr/>
            <p:nvPr/>
          </p:nvSpPr>
          <p:spPr>
            <a:xfrm>
              <a:off x="3651693" y="5591212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4" name="pl54"/>
            <p:cNvSpPr/>
            <p:nvPr/>
          </p:nvSpPr>
          <p:spPr>
            <a:xfrm>
              <a:off x="4608467" y="5591212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5" name="pl55"/>
            <p:cNvSpPr/>
            <p:nvPr/>
          </p:nvSpPr>
          <p:spPr>
            <a:xfrm>
              <a:off x="5983572" y="5591212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6" name="pl56"/>
            <p:cNvSpPr/>
            <p:nvPr/>
          </p:nvSpPr>
          <p:spPr>
            <a:xfrm>
              <a:off x="7308898" y="5591212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7" name="tx57"/>
            <p:cNvSpPr/>
            <p:nvPr/>
          </p:nvSpPr>
          <p:spPr>
            <a:xfrm>
              <a:off x="1122263" y="5749705"/>
              <a:ext cx="77241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0</a:t>
              </a:r>
            </a:p>
          </p:txBody>
        </p:sp>
        <p:sp>
          <p:nvSpPr>
            <p:cNvPr id="58" name="tx58"/>
            <p:cNvSpPr/>
            <p:nvPr/>
          </p:nvSpPr>
          <p:spPr>
            <a:xfrm>
              <a:off x="1594532" y="5729538"/>
              <a:ext cx="424234" cy="119285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70,700</a:t>
              </a:r>
            </a:p>
          </p:txBody>
        </p:sp>
        <p:sp>
          <p:nvSpPr>
            <p:cNvPr id="59" name="tx59"/>
            <p:cNvSpPr/>
            <p:nvPr/>
          </p:nvSpPr>
          <p:spPr>
            <a:xfrm>
              <a:off x="2504464" y="5729538"/>
              <a:ext cx="501476" cy="119285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174,550</a:t>
              </a:r>
            </a:p>
          </p:txBody>
        </p:sp>
        <p:sp>
          <p:nvSpPr>
            <p:cNvPr id="60" name="tx60"/>
            <p:cNvSpPr/>
            <p:nvPr/>
          </p:nvSpPr>
          <p:spPr>
            <a:xfrm>
              <a:off x="3400954" y="5729538"/>
              <a:ext cx="501476" cy="119285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272,700</a:t>
              </a:r>
            </a:p>
          </p:txBody>
        </p:sp>
        <p:sp>
          <p:nvSpPr>
            <p:cNvPr id="61" name="tx61"/>
            <p:cNvSpPr/>
            <p:nvPr/>
          </p:nvSpPr>
          <p:spPr>
            <a:xfrm>
              <a:off x="4357728" y="5729538"/>
              <a:ext cx="501476" cy="119285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377,450</a:t>
              </a:r>
            </a:p>
          </p:txBody>
        </p:sp>
        <p:sp>
          <p:nvSpPr>
            <p:cNvPr id="62" name="tx62"/>
            <p:cNvSpPr/>
            <p:nvPr/>
          </p:nvSpPr>
          <p:spPr>
            <a:xfrm>
              <a:off x="5732834" y="5729538"/>
              <a:ext cx="501476" cy="119285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528,000</a:t>
              </a:r>
            </a:p>
          </p:txBody>
        </p:sp>
        <p:sp>
          <p:nvSpPr>
            <p:cNvPr id="63" name="tx63"/>
            <p:cNvSpPr/>
            <p:nvPr/>
          </p:nvSpPr>
          <p:spPr>
            <a:xfrm>
              <a:off x="7058160" y="5729538"/>
              <a:ext cx="501476" cy="119285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673,100</a:t>
              </a:r>
            </a:p>
          </p:txBody>
        </p:sp>
        <p:sp>
          <p:nvSpPr>
            <p:cNvPr id="64" name="tx64"/>
            <p:cNvSpPr/>
            <p:nvPr/>
          </p:nvSpPr>
          <p:spPr>
            <a:xfrm>
              <a:off x="4214735" y="5964374"/>
              <a:ext cx="1211274" cy="131340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500">
                  <a:solidFill>
                    <a:srgbClr val="000000">
                      <a:alpha val="100000"/>
                    </a:srgbClr>
                  </a:solidFill>
                  <a:latin typeface="Calibri"/>
                  <a:cs typeface="Calibri"/>
                </a:rPr>
                <a:t>Taxable income</a:t>
              </a:r>
            </a:p>
          </p:txBody>
        </p:sp>
        <p:sp>
          <p:nvSpPr>
            <p:cNvPr id="65" name="tx65"/>
            <p:cNvSpPr/>
            <p:nvPr/>
          </p:nvSpPr>
          <p:spPr>
            <a:xfrm rot="-5400000">
              <a:off x="-403879" y="3510310"/>
              <a:ext cx="1328942" cy="163524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500">
                  <a:solidFill>
                    <a:srgbClr val="000000">
                      <a:alpha val="100000"/>
                    </a:srgbClr>
                  </a:solidFill>
                  <a:latin typeface="Calibri"/>
                  <a:cs typeface="Calibri"/>
                </a:rPr>
                <a:t>Marginal tax rate</a:t>
              </a:r>
            </a:p>
          </p:txBody>
        </p:sp>
        <p:sp>
          <p:nvSpPr>
            <p:cNvPr id="66" name="tx66"/>
            <p:cNvSpPr/>
            <p:nvPr/>
          </p:nvSpPr>
          <p:spPr>
            <a:xfrm>
              <a:off x="2999665" y="1351817"/>
              <a:ext cx="3641414" cy="157608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800" dirty="0">
                  <a:solidFill>
                    <a:srgbClr val="000000">
                      <a:alpha val="100000"/>
                    </a:srgbClr>
                  </a:solidFill>
                  <a:latin typeface="Calibri"/>
                  <a:cs typeface="Calibri"/>
                </a:rPr>
                <a:t>Personal income tax brackets and </a:t>
              </a:r>
              <a:r>
                <a:rPr sz="1800" dirty="0" smtClean="0">
                  <a:solidFill>
                    <a:srgbClr val="000000">
                      <a:alpha val="100000"/>
                    </a:srgbClr>
                  </a:solidFill>
                  <a:latin typeface="Calibri"/>
                  <a:cs typeface="Calibri"/>
                </a:rPr>
                <a:t>rates</a:t>
              </a:r>
              <a:r>
                <a:rPr lang="en-ZA" sz="1800" dirty="0" smtClean="0">
                  <a:solidFill>
                    <a:srgbClr val="000000">
                      <a:alpha val="100000"/>
                    </a:srgbClr>
                  </a:solidFill>
                  <a:latin typeface="Calibri"/>
                  <a:cs typeface="Calibri"/>
                </a:rPr>
                <a:t> for under 65s (2014/15 tax year)</a:t>
              </a:r>
              <a:endParaRPr sz="1800" dirty="0">
                <a:solidFill>
                  <a:srgbClr val="000000">
                    <a:alpha val="100000"/>
                  </a:srgbClr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3" name="Slide Number 3"/>
          <p:cNvSpPr>
            <a:spLocks noGrp="1"/>
          </p:cNvSpPr>
          <p:nvPr>
            <p:ph type="sldNum" sz="half" idx="12"/>
          </p:nvPr>
        </p:nvSpPr>
        <p:spPr/>
        <p:txBody>
          <a:bodyPr/>
          <a:lstStyle/>
          <a:p>
            <a:r>
              <a:rPr dirty="0" smtClean="0"/>
              <a:t>1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1"/>
          <p:cNvSpPr>
            <a:spLocks noGrp="1"/>
          </p:cNvSpPr>
          <p:nvPr>
            <p:ph type="title"/>
          </p:nvPr>
        </p:nvSpPr>
        <p:spPr>
          <a:xfrm>
            <a:off x="152399" y="142528"/>
            <a:ext cx="8566325" cy="838200"/>
          </a:xfrm>
        </p:spPr>
        <p:txBody>
          <a:bodyPr/>
          <a:lstStyle/>
          <a:p>
            <a:r>
              <a:rPr lang="en-ZA" dirty="0" smtClean="0"/>
              <a:t>While average</a:t>
            </a:r>
            <a:r>
              <a:rPr dirty="0" smtClean="0"/>
              <a:t> </a:t>
            </a:r>
            <a:r>
              <a:rPr dirty="0"/>
              <a:t>tax rates </a:t>
            </a:r>
            <a:r>
              <a:rPr lang="en-ZA" dirty="0" smtClean="0"/>
              <a:t>are lower and </a:t>
            </a:r>
            <a:r>
              <a:rPr dirty="0" smtClean="0"/>
              <a:t>follow </a:t>
            </a:r>
            <a:r>
              <a:rPr dirty="0"/>
              <a:t>a much smoother profile</a:t>
            </a:r>
          </a:p>
        </p:txBody>
      </p:sp>
      <p:grpSp>
        <p:nvGrpSpPr>
          <p:cNvPr id="2" name="grp2"/>
          <p:cNvGrpSpPr/>
          <p:nvPr/>
        </p:nvGrpSpPr>
        <p:grpSpPr>
          <a:xfrm>
            <a:off x="152400" y="1295400"/>
            <a:ext cx="8763000" cy="4869904"/>
            <a:chOff x="152400" y="1295400"/>
            <a:chExt cx="8763000" cy="4869904"/>
          </a:xfrm>
        </p:grpSpPr>
        <p:sp>
          <p:nvSpPr>
            <p:cNvPr id="4" name="rc4"/>
            <p:cNvSpPr/>
            <p:nvPr/>
          </p:nvSpPr>
          <p:spPr>
            <a:xfrm>
              <a:off x="152400" y="1295400"/>
              <a:ext cx="8763000" cy="4869903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" name="rc5"/>
            <p:cNvSpPr/>
            <p:nvPr/>
          </p:nvSpPr>
          <p:spPr>
            <a:xfrm>
              <a:off x="794935" y="1592933"/>
              <a:ext cx="8050875" cy="3998279"/>
            </a:xfrm>
            <a:prstGeom prst="rect">
              <a:avLst/>
            </a:prstGeom>
            <a:solidFill>
              <a:srgbClr val="EBEBEB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6" name="pl6"/>
            <p:cNvSpPr/>
            <p:nvPr/>
          </p:nvSpPr>
          <p:spPr>
            <a:xfrm>
              <a:off x="794935" y="4829289"/>
              <a:ext cx="8050875" cy="0"/>
            </a:xfrm>
            <a:custGeom>
              <a:avLst/>
              <a:gdLst/>
              <a:ahLst/>
              <a:cxnLst/>
              <a:rect l="0" t="0" r="0" b="0"/>
              <a:pathLst>
                <a:path w="8050875">
                  <a:moveTo>
                    <a:pt x="0" y="0"/>
                  </a:moveTo>
                  <a:lnTo>
                    <a:pt x="8050875" y="0"/>
                  </a:lnTo>
                  <a:lnTo>
                    <a:pt x="8050875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" name="pl7"/>
            <p:cNvSpPr/>
            <p:nvPr/>
          </p:nvSpPr>
          <p:spPr>
            <a:xfrm>
              <a:off x="794935" y="3668924"/>
              <a:ext cx="8050875" cy="0"/>
            </a:xfrm>
            <a:custGeom>
              <a:avLst/>
              <a:gdLst/>
              <a:ahLst/>
              <a:cxnLst/>
              <a:rect l="0" t="0" r="0" b="0"/>
              <a:pathLst>
                <a:path w="8050875">
                  <a:moveTo>
                    <a:pt x="0" y="0"/>
                  </a:moveTo>
                  <a:lnTo>
                    <a:pt x="8050875" y="0"/>
                  </a:lnTo>
                  <a:lnTo>
                    <a:pt x="8050875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8" name="pl8"/>
            <p:cNvSpPr/>
            <p:nvPr/>
          </p:nvSpPr>
          <p:spPr>
            <a:xfrm>
              <a:off x="794935" y="2508558"/>
              <a:ext cx="8050875" cy="0"/>
            </a:xfrm>
            <a:custGeom>
              <a:avLst/>
              <a:gdLst/>
              <a:ahLst/>
              <a:cxnLst/>
              <a:rect l="0" t="0" r="0" b="0"/>
              <a:pathLst>
                <a:path w="8050875">
                  <a:moveTo>
                    <a:pt x="0" y="0"/>
                  </a:moveTo>
                  <a:lnTo>
                    <a:pt x="8050875" y="0"/>
                  </a:lnTo>
                  <a:lnTo>
                    <a:pt x="8050875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9" name="pl9"/>
            <p:cNvSpPr/>
            <p:nvPr/>
          </p:nvSpPr>
          <p:spPr>
            <a:xfrm>
              <a:off x="2074272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0" name="pl10"/>
            <p:cNvSpPr/>
            <p:nvPr/>
          </p:nvSpPr>
          <p:spPr>
            <a:xfrm>
              <a:off x="3901048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1" name="pl11"/>
            <p:cNvSpPr/>
            <p:nvPr/>
          </p:nvSpPr>
          <p:spPr>
            <a:xfrm>
              <a:off x="5727824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2" name="pl12"/>
            <p:cNvSpPr/>
            <p:nvPr/>
          </p:nvSpPr>
          <p:spPr>
            <a:xfrm>
              <a:off x="7554600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3" name="pl13"/>
            <p:cNvSpPr/>
            <p:nvPr/>
          </p:nvSpPr>
          <p:spPr>
            <a:xfrm>
              <a:off x="794935" y="5409472"/>
              <a:ext cx="8050875" cy="0"/>
            </a:xfrm>
            <a:custGeom>
              <a:avLst/>
              <a:gdLst/>
              <a:ahLst/>
              <a:cxnLst/>
              <a:rect l="0" t="0" r="0" b="0"/>
              <a:pathLst>
                <a:path w="8050875">
                  <a:moveTo>
                    <a:pt x="0" y="0"/>
                  </a:moveTo>
                  <a:lnTo>
                    <a:pt x="8050875" y="0"/>
                  </a:lnTo>
                  <a:lnTo>
                    <a:pt x="8050875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4" name="pl14"/>
            <p:cNvSpPr/>
            <p:nvPr/>
          </p:nvSpPr>
          <p:spPr>
            <a:xfrm>
              <a:off x="794935" y="4249107"/>
              <a:ext cx="8050875" cy="0"/>
            </a:xfrm>
            <a:custGeom>
              <a:avLst/>
              <a:gdLst/>
              <a:ahLst/>
              <a:cxnLst/>
              <a:rect l="0" t="0" r="0" b="0"/>
              <a:pathLst>
                <a:path w="8050875">
                  <a:moveTo>
                    <a:pt x="0" y="0"/>
                  </a:moveTo>
                  <a:lnTo>
                    <a:pt x="8050875" y="0"/>
                  </a:lnTo>
                  <a:lnTo>
                    <a:pt x="8050875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5" name="pl15"/>
            <p:cNvSpPr/>
            <p:nvPr/>
          </p:nvSpPr>
          <p:spPr>
            <a:xfrm>
              <a:off x="794935" y="3088741"/>
              <a:ext cx="8050875" cy="0"/>
            </a:xfrm>
            <a:custGeom>
              <a:avLst/>
              <a:gdLst/>
              <a:ahLst/>
              <a:cxnLst/>
              <a:rect l="0" t="0" r="0" b="0"/>
              <a:pathLst>
                <a:path w="8050875">
                  <a:moveTo>
                    <a:pt x="0" y="0"/>
                  </a:moveTo>
                  <a:lnTo>
                    <a:pt x="8050875" y="0"/>
                  </a:lnTo>
                  <a:lnTo>
                    <a:pt x="8050875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6" name="pl16"/>
            <p:cNvSpPr/>
            <p:nvPr/>
          </p:nvSpPr>
          <p:spPr>
            <a:xfrm>
              <a:off x="794935" y="1928375"/>
              <a:ext cx="8050875" cy="0"/>
            </a:xfrm>
            <a:custGeom>
              <a:avLst/>
              <a:gdLst/>
              <a:ahLst/>
              <a:cxnLst/>
              <a:rect l="0" t="0" r="0" b="0"/>
              <a:pathLst>
                <a:path w="8050875">
                  <a:moveTo>
                    <a:pt x="0" y="0"/>
                  </a:moveTo>
                  <a:lnTo>
                    <a:pt x="8050875" y="0"/>
                  </a:lnTo>
                  <a:lnTo>
                    <a:pt x="8050875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7" name="pl17"/>
            <p:cNvSpPr/>
            <p:nvPr/>
          </p:nvSpPr>
          <p:spPr>
            <a:xfrm>
              <a:off x="1160884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8" name="pl18"/>
            <p:cNvSpPr/>
            <p:nvPr/>
          </p:nvSpPr>
          <p:spPr>
            <a:xfrm>
              <a:off x="2987660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9" name="pl19"/>
            <p:cNvSpPr/>
            <p:nvPr/>
          </p:nvSpPr>
          <p:spPr>
            <a:xfrm>
              <a:off x="4814436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0" name="pl20"/>
            <p:cNvSpPr/>
            <p:nvPr/>
          </p:nvSpPr>
          <p:spPr>
            <a:xfrm>
              <a:off x="6641212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" name="pl21"/>
            <p:cNvSpPr/>
            <p:nvPr/>
          </p:nvSpPr>
          <p:spPr>
            <a:xfrm>
              <a:off x="8467988" y="1592933"/>
              <a:ext cx="0" cy="3998279"/>
            </a:xfrm>
            <a:custGeom>
              <a:avLst/>
              <a:gdLst/>
              <a:ahLst/>
              <a:cxnLst/>
              <a:rect l="0" t="0" r="0" b="0"/>
              <a:pathLst>
                <a:path h="3998279">
                  <a:moveTo>
                    <a:pt x="0" y="399827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2" name="pl22"/>
            <p:cNvSpPr/>
            <p:nvPr/>
          </p:nvSpPr>
          <p:spPr>
            <a:xfrm>
              <a:off x="1160884" y="2024768"/>
              <a:ext cx="7316237" cy="3384704"/>
            </a:xfrm>
            <a:custGeom>
              <a:avLst/>
              <a:gdLst/>
              <a:ahLst/>
              <a:cxnLst/>
              <a:rect l="0" t="0" r="0" b="0"/>
              <a:pathLst>
                <a:path w="7316237" h="3384704">
                  <a:moveTo>
                    <a:pt x="0" y="3384704"/>
                  </a:moveTo>
                  <a:lnTo>
                    <a:pt x="9133" y="3384704"/>
                  </a:lnTo>
                  <a:lnTo>
                    <a:pt x="18267" y="3384704"/>
                  </a:lnTo>
                  <a:lnTo>
                    <a:pt x="27401" y="3384704"/>
                  </a:lnTo>
                  <a:lnTo>
                    <a:pt x="36535" y="3384704"/>
                  </a:lnTo>
                  <a:lnTo>
                    <a:pt x="45669" y="3384704"/>
                  </a:lnTo>
                  <a:lnTo>
                    <a:pt x="54803" y="3384704"/>
                  </a:lnTo>
                  <a:lnTo>
                    <a:pt x="63937" y="3384704"/>
                  </a:lnTo>
                  <a:lnTo>
                    <a:pt x="73071" y="3384704"/>
                  </a:lnTo>
                  <a:lnTo>
                    <a:pt x="82204" y="3384704"/>
                  </a:lnTo>
                  <a:lnTo>
                    <a:pt x="91338" y="3384704"/>
                  </a:lnTo>
                  <a:lnTo>
                    <a:pt x="100472" y="3384704"/>
                  </a:lnTo>
                  <a:lnTo>
                    <a:pt x="109606" y="3384704"/>
                  </a:lnTo>
                  <a:lnTo>
                    <a:pt x="118740" y="3384704"/>
                  </a:lnTo>
                  <a:lnTo>
                    <a:pt x="127874" y="3384704"/>
                  </a:lnTo>
                  <a:lnTo>
                    <a:pt x="137008" y="3384704"/>
                  </a:lnTo>
                  <a:lnTo>
                    <a:pt x="146142" y="3384704"/>
                  </a:lnTo>
                  <a:lnTo>
                    <a:pt x="155275" y="3384704"/>
                  </a:lnTo>
                  <a:lnTo>
                    <a:pt x="164409" y="3384704"/>
                  </a:lnTo>
                  <a:lnTo>
                    <a:pt x="173543" y="3384704"/>
                  </a:lnTo>
                  <a:lnTo>
                    <a:pt x="182677" y="3384704"/>
                  </a:lnTo>
                  <a:lnTo>
                    <a:pt x="191811" y="3384704"/>
                  </a:lnTo>
                  <a:lnTo>
                    <a:pt x="200945" y="3384704"/>
                  </a:lnTo>
                  <a:lnTo>
                    <a:pt x="210079" y="3384704"/>
                  </a:lnTo>
                  <a:lnTo>
                    <a:pt x="219213" y="3384704"/>
                  </a:lnTo>
                  <a:lnTo>
                    <a:pt x="228346" y="3384704"/>
                  </a:lnTo>
                  <a:lnTo>
                    <a:pt x="237480" y="3384704"/>
                  </a:lnTo>
                  <a:lnTo>
                    <a:pt x="246614" y="3384704"/>
                  </a:lnTo>
                  <a:lnTo>
                    <a:pt x="255748" y="3384704"/>
                  </a:lnTo>
                  <a:lnTo>
                    <a:pt x="264882" y="3384704"/>
                  </a:lnTo>
                  <a:lnTo>
                    <a:pt x="274016" y="3384704"/>
                  </a:lnTo>
                  <a:lnTo>
                    <a:pt x="283150" y="3384704"/>
                  </a:lnTo>
                  <a:lnTo>
                    <a:pt x="292284" y="3384704"/>
                  </a:lnTo>
                  <a:lnTo>
                    <a:pt x="301418" y="3384704"/>
                  </a:lnTo>
                  <a:lnTo>
                    <a:pt x="310551" y="3384704"/>
                  </a:lnTo>
                  <a:lnTo>
                    <a:pt x="319685" y="3384704"/>
                  </a:lnTo>
                  <a:lnTo>
                    <a:pt x="328819" y="3384704"/>
                  </a:lnTo>
                  <a:lnTo>
                    <a:pt x="337953" y="3384704"/>
                  </a:lnTo>
                  <a:lnTo>
                    <a:pt x="347087" y="3384704"/>
                  </a:lnTo>
                  <a:lnTo>
                    <a:pt x="356221" y="3384704"/>
                  </a:lnTo>
                  <a:lnTo>
                    <a:pt x="365355" y="3384704"/>
                  </a:lnTo>
                  <a:lnTo>
                    <a:pt x="374489" y="3384704"/>
                  </a:lnTo>
                  <a:lnTo>
                    <a:pt x="383622" y="3384704"/>
                  </a:lnTo>
                  <a:lnTo>
                    <a:pt x="392756" y="3384704"/>
                  </a:lnTo>
                  <a:lnTo>
                    <a:pt x="401890" y="3384704"/>
                  </a:lnTo>
                  <a:lnTo>
                    <a:pt x="411024" y="3384704"/>
                  </a:lnTo>
                  <a:lnTo>
                    <a:pt x="420158" y="3384704"/>
                  </a:lnTo>
                  <a:lnTo>
                    <a:pt x="429292" y="3384704"/>
                  </a:lnTo>
                  <a:lnTo>
                    <a:pt x="438426" y="3384704"/>
                  </a:lnTo>
                  <a:lnTo>
                    <a:pt x="447560" y="3384704"/>
                  </a:lnTo>
                  <a:lnTo>
                    <a:pt x="456693" y="3384704"/>
                  </a:lnTo>
                  <a:lnTo>
                    <a:pt x="465827" y="3384704"/>
                  </a:lnTo>
                  <a:lnTo>
                    <a:pt x="474961" y="3384704"/>
                  </a:lnTo>
                  <a:lnTo>
                    <a:pt x="484095" y="3384704"/>
                  </a:lnTo>
                  <a:lnTo>
                    <a:pt x="493229" y="3384704"/>
                  </a:lnTo>
                  <a:lnTo>
                    <a:pt x="502363" y="3384704"/>
                  </a:lnTo>
                  <a:lnTo>
                    <a:pt x="511497" y="3384704"/>
                  </a:lnTo>
                  <a:lnTo>
                    <a:pt x="520631" y="3384704"/>
                  </a:lnTo>
                  <a:lnTo>
                    <a:pt x="529765" y="3384704"/>
                  </a:lnTo>
                  <a:lnTo>
                    <a:pt x="538898" y="3384704"/>
                  </a:lnTo>
                  <a:lnTo>
                    <a:pt x="548032" y="3384704"/>
                  </a:lnTo>
                  <a:lnTo>
                    <a:pt x="557166" y="3384704"/>
                  </a:lnTo>
                  <a:lnTo>
                    <a:pt x="566300" y="3384704"/>
                  </a:lnTo>
                  <a:lnTo>
                    <a:pt x="575434" y="3384704"/>
                  </a:lnTo>
                  <a:lnTo>
                    <a:pt x="584568" y="3384704"/>
                  </a:lnTo>
                  <a:lnTo>
                    <a:pt x="593702" y="3384704"/>
                  </a:lnTo>
                  <a:lnTo>
                    <a:pt x="602836" y="3384704"/>
                  </a:lnTo>
                  <a:lnTo>
                    <a:pt x="611969" y="3384704"/>
                  </a:lnTo>
                  <a:lnTo>
                    <a:pt x="621103" y="3384704"/>
                  </a:lnTo>
                  <a:lnTo>
                    <a:pt x="630237" y="3384704"/>
                  </a:lnTo>
                  <a:lnTo>
                    <a:pt x="639371" y="3384704"/>
                  </a:lnTo>
                  <a:lnTo>
                    <a:pt x="648505" y="3375879"/>
                  </a:lnTo>
                  <a:lnTo>
                    <a:pt x="657639" y="3346992"/>
                  </a:lnTo>
                  <a:lnTo>
                    <a:pt x="666773" y="3318897"/>
                  </a:lnTo>
                  <a:lnTo>
                    <a:pt x="675907" y="3291561"/>
                  </a:lnTo>
                  <a:lnTo>
                    <a:pt x="685040" y="3264954"/>
                  </a:lnTo>
                  <a:lnTo>
                    <a:pt x="694174" y="3239047"/>
                  </a:lnTo>
                  <a:lnTo>
                    <a:pt x="703308" y="3213814"/>
                  </a:lnTo>
                  <a:lnTo>
                    <a:pt x="712442" y="3189227"/>
                  </a:lnTo>
                  <a:lnTo>
                    <a:pt x="721576" y="3165263"/>
                  </a:lnTo>
                  <a:lnTo>
                    <a:pt x="730710" y="3141897"/>
                  </a:lnTo>
                  <a:lnTo>
                    <a:pt x="739844" y="3119109"/>
                  </a:lnTo>
                  <a:lnTo>
                    <a:pt x="748978" y="3096877"/>
                  </a:lnTo>
                  <a:lnTo>
                    <a:pt x="758112" y="3075180"/>
                  </a:lnTo>
                  <a:lnTo>
                    <a:pt x="767245" y="3054000"/>
                  </a:lnTo>
                  <a:lnTo>
                    <a:pt x="776379" y="3033318"/>
                  </a:lnTo>
                  <a:lnTo>
                    <a:pt x="785513" y="3013117"/>
                  </a:lnTo>
                  <a:lnTo>
                    <a:pt x="794647" y="2993380"/>
                  </a:lnTo>
                  <a:lnTo>
                    <a:pt x="803781" y="2974093"/>
                  </a:lnTo>
                  <a:lnTo>
                    <a:pt x="812915" y="2955238"/>
                  </a:lnTo>
                  <a:lnTo>
                    <a:pt x="822049" y="2936803"/>
                  </a:lnTo>
                  <a:lnTo>
                    <a:pt x="831183" y="2918772"/>
                  </a:lnTo>
                  <a:lnTo>
                    <a:pt x="840316" y="2901134"/>
                  </a:lnTo>
                  <a:lnTo>
                    <a:pt x="849450" y="2883875"/>
                  </a:lnTo>
                  <a:lnTo>
                    <a:pt x="858584" y="2866983"/>
                  </a:lnTo>
                  <a:lnTo>
                    <a:pt x="867718" y="2850447"/>
                  </a:lnTo>
                  <a:lnTo>
                    <a:pt x="876852" y="2834255"/>
                  </a:lnTo>
                  <a:lnTo>
                    <a:pt x="885986" y="2818398"/>
                  </a:lnTo>
                  <a:lnTo>
                    <a:pt x="895120" y="2802863"/>
                  </a:lnTo>
                  <a:lnTo>
                    <a:pt x="904254" y="2787643"/>
                  </a:lnTo>
                  <a:lnTo>
                    <a:pt x="913387" y="2772727"/>
                  </a:lnTo>
                  <a:lnTo>
                    <a:pt x="922521" y="2758106"/>
                  </a:lnTo>
                  <a:lnTo>
                    <a:pt x="931655" y="2743772"/>
                  </a:lnTo>
                  <a:lnTo>
                    <a:pt x="940789" y="2729717"/>
                  </a:lnTo>
                  <a:lnTo>
                    <a:pt x="949923" y="2715931"/>
                  </a:lnTo>
                  <a:lnTo>
                    <a:pt x="959057" y="2702409"/>
                  </a:lnTo>
                  <a:lnTo>
                    <a:pt x="968191" y="2689141"/>
                  </a:lnTo>
                  <a:lnTo>
                    <a:pt x="977325" y="2676122"/>
                  </a:lnTo>
                  <a:lnTo>
                    <a:pt x="986459" y="2663343"/>
                  </a:lnTo>
                  <a:lnTo>
                    <a:pt x="995592" y="2650799"/>
                  </a:lnTo>
                  <a:lnTo>
                    <a:pt x="1004726" y="2638483"/>
                  </a:lnTo>
                  <a:lnTo>
                    <a:pt x="1013860" y="2626389"/>
                  </a:lnTo>
                  <a:lnTo>
                    <a:pt x="1022994" y="2614511"/>
                  </a:lnTo>
                  <a:lnTo>
                    <a:pt x="1032128" y="2602843"/>
                  </a:lnTo>
                  <a:lnTo>
                    <a:pt x="1041262" y="2591380"/>
                  </a:lnTo>
                  <a:lnTo>
                    <a:pt x="1050396" y="2580116"/>
                  </a:lnTo>
                  <a:lnTo>
                    <a:pt x="1059530" y="2569047"/>
                  </a:lnTo>
                  <a:lnTo>
                    <a:pt x="1068663" y="2558166"/>
                  </a:lnTo>
                  <a:lnTo>
                    <a:pt x="1077797" y="2547470"/>
                  </a:lnTo>
                  <a:lnTo>
                    <a:pt x="1086931" y="2536954"/>
                  </a:lnTo>
                  <a:lnTo>
                    <a:pt x="1096065" y="2526613"/>
                  </a:lnTo>
                  <a:lnTo>
                    <a:pt x="1105199" y="2516443"/>
                  </a:lnTo>
                  <a:lnTo>
                    <a:pt x="1114333" y="2506440"/>
                  </a:lnTo>
                  <a:lnTo>
                    <a:pt x="1123467" y="2496600"/>
                  </a:lnTo>
                  <a:lnTo>
                    <a:pt x="1132601" y="2486918"/>
                  </a:lnTo>
                  <a:lnTo>
                    <a:pt x="1141734" y="2477391"/>
                  </a:lnTo>
                  <a:lnTo>
                    <a:pt x="1150868" y="2468015"/>
                  </a:lnTo>
                  <a:lnTo>
                    <a:pt x="1160002" y="2458787"/>
                  </a:lnTo>
                  <a:lnTo>
                    <a:pt x="1169136" y="2449703"/>
                  </a:lnTo>
                  <a:lnTo>
                    <a:pt x="1178270" y="2440760"/>
                  </a:lnTo>
                  <a:lnTo>
                    <a:pt x="1187404" y="2431954"/>
                  </a:lnTo>
                  <a:lnTo>
                    <a:pt x="1196538" y="2423283"/>
                  </a:lnTo>
                  <a:lnTo>
                    <a:pt x="1205672" y="2414744"/>
                  </a:lnTo>
                  <a:lnTo>
                    <a:pt x="1214806" y="2406332"/>
                  </a:lnTo>
                  <a:lnTo>
                    <a:pt x="1223939" y="2398047"/>
                  </a:lnTo>
                  <a:lnTo>
                    <a:pt x="1233073" y="2389884"/>
                  </a:lnTo>
                  <a:lnTo>
                    <a:pt x="1242207" y="2381841"/>
                  </a:lnTo>
                  <a:lnTo>
                    <a:pt x="1251341" y="2373915"/>
                  </a:lnTo>
                  <a:lnTo>
                    <a:pt x="1260475" y="2366105"/>
                  </a:lnTo>
                  <a:lnTo>
                    <a:pt x="1269609" y="2358406"/>
                  </a:lnTo>
                  <a:lnTo>
                    <a:pt x="1278743" y="2350818"/>
                  </a:lnTo>
                  <a:lnTo>
                    <a:pt x="1287877" y="2343337"/>
                  </a:lnTo>
                  <a:lnTo>
                    <a:pt x="1297010" y="2335962"/>
                  </a:lnTo>
                  <a:lnTo>
                    <a:pt x="1306144" y="2328690"/>
                  </a:lnTo>
                  <a:lnTo>
                    <a:pt x="1315278" y="2321519"/>
                  </a:lnTo>
                  <a:lnTo>
                    <a:pt x="1324412" y="2314446"/>
                  </a:lnTo>
                  <a:lnTo>
                    <a:pt x="1333546" y="2307471"/>
                  </a:lnTo>
                  <a:lnTo>
                    <a:pt x="1342680" y="2300591"/>
                  </a:lnTo>
                  <a:lnTo>
                    <a:pt x="1351814" y="2293803"/>
                  </a:lnTo>
                  <a:lnTo>
                    <a:pt x="1360948" y="2287107"/>
                  </a:lnTo>
                  <a:lnTo>
                    <a:pt x="1370081" y="2280500"/>
                  </a:lnTo>
                  <a:lnTo>
                    <a:pt x="1379215" y="2273980"/>
                  </a:lnTo>
                  <a:lnTo>
                    <a:pt x="1388349" y="2267546"/>
                  </a:lnTo>
                  <a:lnTo>
                    <a:pt x="1397483" y="2261197"/>
                  </a:lnTo>
                  <a:lnTo>
                    <a:pt x="1406617" y="2254930"/>
                  </a:lnTo>
                  <a:lnTo>
                    <a:pt x="1415751" y="2248743"/>
                  </a:lnTo>
                  <a:lnTo>
                    <a:pt x="1424885" y="2242636"/>
                  </a:lnTo>
                  <a:lnTo>
                    <a:pt x="1434019" y="2236607"/>
                  </a:lnTo>
                  <a:lnTo>
                    <a:pt x="1443153" y="2230654"/>
                  </a:lnTo>
                  <a:lnTo>
                    <a:pt x="1452286" y="2224776"/>
                  </a:lnTo>
                  <a:lnTo>
                    <a:pt x="1461420" y="2218971"/>
                  </a:lnTo>
                  <a:lnTo>
                    <a:pt x="1470554" y="2213239"/>
                  </a:lnTo>
                  <a:lnTo>
                    <a:pt x="1479688" y="2207577"/>
                  </a:lnTo>
                  <a:lnTo>
                    <a:pt x="1488822" y="2201985"/>
                  </a:lnTo>
                  <a:lnTo>
                    <a:pt x="1497956" y="2196461"/>
                  </a:lnTo>
                  <a:lnTo>
                    <a:pt x="1507090" y="2191004"/>
                  </a:lnTo>
                  <a:lnTo>
                    <a:pt x="1516224" y="2185613"/>
                  </a:lnTo>
                  <a:lnTo>
                    <a:pt x="1525357" y="2180286"/>
                  </a:lnTo>
                  <a:lnTo>
                    <a:pt x="1534491" y="2175023"/>
                  </a:lnTo>
                  <a:lnTo>
                    <a:pt x="1543625" y="2169821"/>
                  </a:lnTo>
                  <a:lnTo>
                    <a:pt x="1552759" y="2164682"/>
                  </a:lnTo>
                  <a:lnTo>
                    <a:pt x="1561893" y="2159602"/>
                  </a:lnTo>
                  <a:lnTo>
                    <a:pt x="1571027" y="2154581"/>
                  </a:lnTo>
                  <a:lnTo>
                    <a:pt x="1580161" y="2149619"/>
                  </a:lnTo>
                  <a:lnTo>
                    <a:pt x="1589295" y="2144713"/>
                  </a:lnTo>
                  <a:lnTo>
                    <a:pt x="1598428" y="2137775"/>
                  </a:lnTo>
                  <a:lnTo>
                    <a:pt x="1607562" y="2128377"/>
                  </a:lnTo>
                  <a:lnTo>
                    <a:pt x="1616696" y="2119086"/>
                  </a:lnTo>
                  <a:lnTo>
                    <a:pt x="1625830" y="2109899"/>
                  </a:lnTo>
                  <a:lnTo>
                    <a:pt x="1634964" y="2100814"/>
                  </a:lnTo>
                  <a:lnTo>
                    <a:pt x="1644098" y="2091831"/>
                  </a:lnTo>
                  <a:lnTo>
                    <a:pt x="1653232" y="2082947"/>
                  </a:lnTo>
                  <a:lnTo>
                    <a:pt x="1662366" y="2074160"/>
                  </a:lnTo>
                  <a:lnTo>
                    <a:pt x="1671500" y="2065469"/>
                  </a:lnTo>
                  <a:lnTo>
                    <a:pt x="1680633" y="2056873"/>
                  </a:lnTo>
                  <a:lnTo>
                    <a:pt x="1689767" y="2048370"/>
                  </a:lnTo>
                  <a:lnTo>
                    <a:pt x="1698901" y="2039958"/>
                  </a:lnTo>
                  <a:lnTo>
                    <a:pt x="1708035" y="2031637"/>
                  </a:lnTo>
                  <a:lnTo>
                    <a:pt x="1717169" y="2023403"/>
                  </a:lnTo>
                  <a:lnTo>
                    <a:pt x="1726303" y="2015257"/>
                  </a:lnTo>
                  <a:lnTo>
                    <a:pt x="1735437" y="2007197"/>
                  </a:lnTo>
                  <a:lnTo>
                    <a:pt x="1744571" y="1999221"/>
                  </a:lnTo>
                  <a:lnTo>
                    <a:pt x="1753704" y="1991328"/>
                  </a:lnTo>
                  <a:lnTo>
                    <a:pt x="1762838" y="1983517"/>
                  </a:lnTo>
                  <a:lnTo>
                    <a:pt x="1771972" y="1975787"/>
                  </a:lnTo>
                  <a:lnTo>
                    <a:pt x="1781106" y="1968135"/>
                  </a:lnTo>
                  <a:lnTo>
                    <a:pt x="1790240" y="1960562"/>
                  </a:lnTo>
                  <a:lnTo>
                    <a:pt x="1799374" y="1953066"/>
                  </a:lnTo>
                  <a:lnTo>
                    <a:pt x="1808508" y="1945645"/>
                  </a:lnTo>
                  <a:lnTo>
                    <a:pt x="1817642" y="1938299"/>
                  </a:lnTo>
                  <a:lnTo>
                    <a:pt x="1826775" y="1931027"/>
                  </a:lnTo>
                  <a:lnTo>
                    <a:pt x="1835909" y="1923826"/>
                  </a:lnTo>
                  <a:lnTo>
                    <a:pt x="1845043" y="1916698"/>
                  </a:lnTo>
                  <a:lnTo>
                    <a:pt x="1854177" y="1909639"/>
                  </a:lnTo>
                  <a:lnTo>
                    <a:pt x="1863311" y="1902649"/>
                  </a:lnTo>
                  <a:lnTo>
                    <a:pt x="1872445" y="1895728"/>
                  </a:lnTo>
                  <a:lnTo>
                    <a:pt x="1881579" y="1888874"/>
                  </a:lnTo>
                  <a:lnTo>
                    <a:pt x="1890713" y="1882086"/>
                  </a:lnTo>
                  <a:lnTo>
                    <a:pt x="1899847" y="1875364"/>
                  </a:lnTo>
                  <a:lnTo>
                    <a:pt x="1908980" y="1868705"/>
                  </a:lnTo>
                  <a:lnTo>
                    <a:pt x="1918114" y="1862111"/>
                  </a:lnTo>
                  <a:lnTo>
                    <a:pt x="1927248" y="1855578"/>
                  </a:lnTo>
                  <a:lnTo>
                    <a:pt x="1936382" y="1849108"/>
                  </a:lnTo>
                  <a:lnTo>
                    <a:pt x="1945516" y="1842698"/>
                  </a:lnTo>
                  <a:lnTo>
                    <a:pt x="1954650" y="1836348"/>
                  </a:lnTo>
                  <a:lnTo>
                    <a:pt x="1963784" y="1830057"/>
                  </a:lnTo>
                  <a:lnTo>
                    <a:pt x="1972918" y="1823824"/>
                  </a:lnTo>
                  <a:lnTo>
                    <a:pt x="1982051" y="1817649"/>
                  </a:lnTo>
                  <a:lnTo>
                    <a:pt x="1991185" y="1811530"/>
                  </a:lnTo>
                  <a:lnTo>
                    <a:pt x="2000319" y="1805467"/>
                  </a:lnTo>
                  <a:lnTo>
                    <a:pt x="2009453" y="1799460"/>
                  </a:lnTo>
                  <a:lnTo>
                    <a:pt x="2018587" y="1793506"/>
                  </a:lnTo>
                  <a:lnTo>
                    <a:pt x="2027721" y="1787607"/>
                  </a:lnTo>
                  <a:lnTo>
                    <a:pt x="2036855" y="1781760"/>
                  </a:lnTo>
                  <a:lnTo>
                    <a:pt x="2045989" y="1775966"/>
                  </a:lnTo>
                  <a:lnTo>
                    <a:pt x="2055122" y="1770222"/>
                  </a:lnTo>
                  <a:lnTo>
                    <a:pt x="2064256" y="1764530"/>
                  </a:lnTo>
                  <a:lnTo>
                    <a:pt x="2073390" y="1758888"/>
                  </a:lnTo>
                  <a:lnTo>
                    <a:pt x="2082524" y="1753296"/>
                  </a:lnTo>
                  <a:lnTo>
                    <a:pt x="2091658" y="1747752"/>
                  </a:lnTo>
                  <a:lnTo>
                    <a:pt x="2100792" y="1742257"/>
                  </a:lnTo>
                  <a:lnTo>
                    <a:pt x="2109926" y="1736809"/>
                  </a:lnTo>
                  <a:lnTo>
                    <a:pt x="2119060" y="1731408"/>
                  </a:lnTo>
                  <a:lnTo>
                    <a:pt x="2128194" y="1726053"/>
                  </a:lnTo>
                  <a:lnTo>
                    <a:pt x="2137327" y="1720744"/>
                  </a:lnTo>
                  <a:lnTo>
                    <a:pt x="2146461" y="1715481"/>
                  </a:lnTo>
                  <a:lnTo>
                    <a:pt x="2155595" y="1710262"/>
                  </a:lnTo>
                  <a:lnTo>
                    <a:pt x="2164729" y="1705087"/>
                  </a:lnTo>
                  <a:lnTo>
                    <a:pt x="2173863" y="1699955"/>
                  </a:lnTo>
                  <a:lnTo>
                    <a:pt x="2182997" y="1694867"/>
                  </a:lnTo>
                  <a:lnTo>
                    <a:pt x="2192131" y="1689820"/>
                  </a:lnTo>
                  <a:lnTo>
                    <a:pt x="2201265" y="1684816"/>
                  </a:lnTo>
                  <a:lnTo>
                    <a:pt x="2210398" y="1679853"/>
                  </a:lnTo>
                  <a:lnTo>
                    <a:pt x="2219532" y="1674931"/>
                  </a:lnTo>
                  <a:lnTo>
                    <a:pt x="2228666" y="1670049"/>
                  </a:lnTo>
                  <a:lnTo>
                    <a:pt x="2237800" y="1665208"/>
                  </a:lnTo>
                  <a:lnTo>
                    <a:pt x="2246934" y="1660405"/>
                  </a:lnTo>
                  <a:lnTo>
                    <a:pt x="2256068" y="1655641"/>
                  </a:lnTo>
                  <a:lnTo>
                    <a:pt x="2265202" y="1650916"/>
                  </a:lnTo>
                  <a:lnTo>
                    <a:pt x="2274336" y="1646229"/>
                  </a:lnTo>
                  <a:lnTo>
                    <a:pt x="2283469" y="1641579"/>
                  </a:lnTo>
                  <a:lnTo>
                    <a:pt x="2292603" y="1636966"/>
                  </a:lnTo>
                  <a:lnTo>
                    <a:pt x="2301737" y="1632390"/>
                  </a:lnTo>
                  <a:lnTo>
                    <a:pt x="2310871" y="1627850"/>
                  </a:lnTo>
                  <a:lnTo>
                    <a:pt x="2320005" y="1623346"/>
                  </a:lnTo>
                  <a:lnTo>
                    <a:pt x="2329139" y="1618877"/>
                  </a:lnTo>
                  <a:lnTo>
                    <a:pt x="2338273" y="1614443"/>
                  </a:lnTo>
                  <a:lnTo>
                    <a:pt x="2347407" y="1610044"/>
                  </a:lnTo>
                  <a:lnTo>
                    <a:pt x="2356541" y="1605679"/>
                  </a:lnTo>
                  <a:lnTo>
                    <a:pt x="2365674" y="1601347"/>
                  </a:lnTo>
                  <a:lnTo>
                    <a:pt x="2374808" y="1597049"/>
                  </a:lnTo>
                  <a:lnTo>
                    <a:pt x="2383942" y="1592783"/>
                  </a:lnTo>
                  <a:lnTo>
                    <a:pt x="2393076" y="1588551"/>
                  </a:lnTo>
                  <a:lnTo>
                    <a:pt x="2402210" y="1584350"/>
                  </a:lnTo>
                  <a:lnTo>
                    <a:pt x="2411344" y="1580181"/>
                  </a:lnTo>
                  <a:lnTo>
                    <a:pt x="2420478" y="1576044"/>
                  </a:lnTo>
                  <a:lnTo>
                    <a:pt x="2429612" y="1571938"/>
                  </a:lnTo>
                  <a:lnTo>
                    <a:pt x="2438745" y="1567862"/>
                  </a:lnTo>
                  <a:lnTo>
                    <a:pt x="2447879" y="1563817"/>
                  </a:lnTo>
                  <a:lnTo>
                    <a:pt x="2457013" y="1559802"/>
                  </a:lnTo>
                  <a:lnTo>
                    <a:pt x="2466147" y="1555817"/>
                  </a:lnTo>
                  <a:lnTo>
                    <a:pt x="2475281" y="1551861"/>
                  </a:lnTo>
                  <a:lnTo>
                    <a:pt x="2484415" y="1547934"/>
                  </a:lnTo>
                  <a:lnTo>
                    <a:pt x="2493549" y="1543399"/>
                  </a:lnTo>
                  <a:lnTo>
                    <a:pt x="2502683" y="1537414"/>
                  </a:lnTo>
                  <a:lnTo>
                    <a:pt x="2511816" y="1531473"/>
                  </a:lnTo>
                  <a:lnTo>
                    <a:pt x="2520950" y="1525575"/>
                  </a:lnTo>
                  <a:lnTo>
                    <a:pt x="2530084" y="1519720"/>
                  </a:lnTo>
                  <a:lnTo>
                    <a:pt x="2539218" y="1513906"/>
                  </a:lnTo>
                  <a:lnTo>
                    <a:pt x="2548352" y="1508135"/>
                  </a:lnTo>
                  <a:lnTo>
                    <a:pt x="2557486" y="1502404"/>
                  </a:lnTo>
                  <a:lnTo>
                    <a:pt x="2566620" y="1496714"/>
                  </a:lnTo>
                  <a:lnTo>
                    <a:pt x="2575754" y="1491065"/>
                  </a:lnTo>
                  <a:lnTo>
                    <a:pt x="2584888" y="1485456"/>
                  </a:lnTo>
                  <a:lnTo>
                    <a:pt x="2594021" y="1479886"/>
                  </a:lnTo>
                  <a:lnTo>
                    <a:pt x="2603155" y="1474355"/>
                  </a:lnTo>
                  <a:lnTo>
                    <a:pt x="2612289" y="1468863"/>
                  </a:lnTo>
                  <a:lnTo>
                    <a:pt x="2621423" y="1463409"/>
                  </a:lnTo>
                  <a:lnTo>
                    <a:pt x="2630557" y="1457993"/>
                  </a:lnTo>
                  <a:lnTo>
                    <a:pt x="2639691" y="1452615"/>
                  </a:lnTo>
                  <a:lnTo>
                    <a:pt x="2648825" y="1447273"/>
                  </a:lnTo>
                  <a:lnTo>
                    <a:pt x="2657959" y="1441968"/>
                  </a:lnTo>
                  <a:lnTo>
                    <a:pt x="2667092" y="1436700"/>
                  </a:lnTo>
                  <a:lnTo>
                    <a:pt x="2676226" y="1431468"/>
                  </a:lnTo>
                  <a:lnTo>
                    <a:pt x="2685360" y="1426271"/>
                  </a:lnTo>
                  <a:lnTo>
                    <a:pt x="2694494" y="1421109"/>
                  </a:lnTo>
                  <a:lnTo>
                    <a:pt x="2703628" y="1415983"/>
                  </a:lnTo>
                  <a:lnTo>
                    <a:pt x="2712762" y="1410890"/>
                  </a:lnTo>
                  <a:lnTo>
                    <a:pt x="2721896" y="1405832"/>
                  </a:lnTo>
                  <a:lnTo>
                    <a:pt x="2731030" y="1400808"/>
                  </a:lnTo>
                  <a:lnTo>
                    <a:pt x="2740163" y="1395818"/>
                  </a:lnTo>
                  <a:lnTo>
                    <a:pt x="2749297" y="1390860"/>
                  </a:lnTo>
                  <a:lnTo>
                    <a:pt x="2758431" y="1385935"/>
                  </a:lnTo>
                  <a:lnTo>
                    <a:pt x="2767565" y="1381043"/>
                  </a:lnTo>
                  <a:lnTo>
                    <a:pt x="2776699" y="1376183"/>
                  </a:lnTo>
                  <a:lnTo>
                    <a:pt x="2785833" y="1371355"/>
                  </a:lnTo>
                  <a:lnTo>
                    <a:pt x="2794967" y="1366559"/>
                  </a:lnTo>
                  <a:lnTo>
                    <a:pt x="2804101" y="1361793"/>
                  </a:lnTo>
                  <a:lnTo>
                    <a:pt x="2813234" y="1357059"/>
                  </a:lnTo>
                  <a:lnTo>
                    <a:pt x="2822368" y="1352355"/>
                  </a:lnTo>
                  <a:lnTo>
                    <a:pt x="2831502" y="1347682"/>
                  </a:lnTo>
                  <a:lnTo>
                    <a:pt x="2840636" y="1343038"/>
                  </a:lnTo>
                  <a:lnTo>
                    <a:pt x="2849770" y="1338425"/>
                  </a:lnTo>
                  <a:lnTo>
                    <a:pt x="2858904" y="1333841"/>
                  </a:lnTo>
                  <a:lnTo>
                    <a:pt x="2868038" y="1329286"/>
                  </a:lnTo>
                  <a:lnTo>
                    <a:pt x="2877172" y="1324760"/>
                  </a:lnTo>
                  <a:lnTo>
                    <a:pt x="2886306" y="1320263"/>
                  </a:lnTo>
                  <a:lnTo>
                    <a:pt x="2895439" y="1315794"/>
                  </a:lnTo>
                  <a:lnTo>
                    <a:pt x="2904573" y="1311353"/>
                  </a:lnTo>
                  <a:lnTo>
                    <a:pt x="2913707" y="1306940"/>
                  </a:lnTo>
                  <a:lnTo>
                    <a:pt x="2922841" y="1302554"/>
                  </a:lnTo>
                  <a:lnTo>
                    <a:pt x="2931975" y="1298196"/>
                  </a:lnTo>
                  <a:lnTo>
                    <a:pt x="2941109" y="1293865"/>
                  </a:lnTo>
                  <a:lnTo>
                    <a:pt x="2950243" y="1289561"/>
                  </a:lnTo>
                  <a:lnTo>
                    <a:pt x="2959377" y="1285283"/>
                  </a:lnTo>
                  <a:lnTo>
                    <a:pt x="2968510" y="1281032"/>
                  </a:lnTo>
                  <a:lnTo>
                    <a:pt x="2977644" y="1276807"/>
                  </a:lnTo>
                  <a:lnTo>
                    <a:pt x="2986778" y="1272608"/>
                  </a:lnTo>
                  <a:lnTo>
                    <a:pt x="2995912" y="1268434"/>
                  </a:lnTo>
                  <a:lnTo>
                    <a:pt x="3005046" y="1264285"/>
                  </a:lnTo>
                  <a:lnTo>
                    <a:pt x="3014180" y="1260162"/>
                  </a:lnTo>
                  <a:lnTo>
                    <a:pt x="3023314" y="1256064"/>
                  </a:lnTo>
                  <a:lnTo>
                    <a:pt x="3032448" y="1251990"/>
                  </a:lnTo>
                  <a:lnTo>
                    <a:pt x="3041581" y="1247941"/>
                  </a:lnTo>
                  <a:lnTo>
                    <a:pt x="3050715" y="1243916"/>
                  </a:lnTo>
                  <a:lnTo>
                    <a:pt x="3059849" y="1239915"/>
                  </a:lnTo>
                  <a:lnTo>
                    <a:pt x="3068983" y="1235938"/>
                  </a:lnTo>
                  <a:lnTo>
                    <a:pt x="3078117" y="1231984"/>
                  </a:lnTo>
                  <a:lnTo>
                    <a:pt x="3087251" y="1228054"/>
                  </a:lnTo>
                  <a:lnTo>
                    <a:pt x="3096385" y="1224147"/>
                  </a:lnTo>
                  <a:lnTo>
                    <a:pt x="3105519" y="1220263"/>
                  </a:lnTo>
                  <a:lnTo>
                    <a:pt x="3114653" y="1216402"/>
                  </a:lnTo>
                  <a:lnTo>
                    <a:pt x="3123786" y="1212564"/>
                  </a:lnTo>
                  <a:lnTo>
                    <a:pt x="3132920" y="1208747"/>
                  </a:lnTo>
                  <a:lnTo>
                    <a:pt x="3142054" y="1204953"/>
                  </a:lnTo>
                  <a:lnTo>
                    <a:pt x="3151188" y="1201181"/>
                  </a:lnTo>
                  <a:lnTo>
                    <a:pt x="3160322" y="1197431"/>
                  </a:lnTo>
                  <a:lnTo>
                    <a:pt x="3169456" y="1193703"/>
                  </a:lnTo>
                  <a:lnTo>
                    <a:pt x="3178590" y="1189995"/>
                  </a:lnTo>
                  <a:lnTo>
                    <a:pt x="3187724" y="1186309"/>
                  </a:lnTo>
                  <a:lnTo>
                    <a:pt x="3196857" y="1182645"/>
                  </a:lnTo>
                  <a:lnTo>
                    <a:pt x="3205991" y="1179001"/>
                  </a:lnTo>
                  <a:lnTo>
                    <a:pt x="3215125" y="1175377"/>
                  </a:lnTo>
                  <a:lnTo>
                    <a:pt x="3224259" y="1171775"/>
                  </a:lnTo>
                  <a:lnTo>
                    <a:pt x="3233393" y="1168192"/>
                  </a:lnTo>
                  <a:lnTo>
                    <a:pt x="3242527" y="1164630"/>
                  </a:lnTo>
                  <a:lnTo>
                    <a:pt x="3251661" y="1161088"/>
                  </a:lnTo>
                  <a:lnTo>
                    <a:pt x="3260795" y="1157565"/>
                  </a:lnTo>
                  <a:lnTo>
                    <a:pt x="3269928" y="1154063"/>
                  </a:lnTo>
                  <a:lnTo>
                    <a:pt x="3279062" y="1150580"/>
                  </a:lnTo>
                  <a:lnTo>
                    <a:pt x="3288196" y="1147116"/>
                  </a:lnTo>
                  <a:lnTo>
                    <a:pt x="3297330" y="1143671"/>
                  </a:lnTo>
                  <a:lnTo>
                    <a:pt x="3306464" y="1140246"/>
                  </a:lnTo>
                  <a:lnTo>
                    <a:pt x="3315598" y="1136839"/>
                  </a:lnTo>
                  <a:lnTo>
                    <a:pt x="3324732" y="1133451"/>
                  </a:lnTo>
                  <a:lnTo>
                    <a:pt x="3333866" y="1130081"/>
                  </a:lnTo>
                  <a:lnTo>
                    <a:pt x="3343000" y="1126730"/>
                  </a:lnTo>
                  <a:lnTo>
                    <a:pt x="3352133" y="1123398"/>
                  </a:lnTo>
                  <a:lnTo>
                    <a:pt x="3361267" y="1120083"/>
                  </a:lnTo>
                  <a:lnTo>
                    <a:pt x="3370401" y="1116786"/>
                  </a:lnTo>
                  <a:lnTo>
                    <a:pt x="3379535" y="1113507"/>
                  </a:lnTo>
                  <a:lnTo>
                    <a:pt x="3388669" y="1110246"/>
                  </a:lnTo>
                  <a:lnTo>
                    <a:pt x="3397803" y="1107003"/>
                  </a:lnTo>
                  <a:lnTo>
                    <a:pt x="3406937" y="1103776"/>
                  </a:lnTo>
                  <a:lnTo>
                    <a:pt x="3416071" y="1100567"/>
                  </a:lnTo>
                  <a:lnTo>
                    <a:pt x="3425204" y="1097375"/>
                  </a:lnTo>
                  <a:lnTo>
                    <a:pt x="3434338" y="1094200"/>
                  </a:lnTo>
                  <a:lnTo>
                    <a:pt x="3443472" y="1091042"/>
                  </a:lnTo>
                  <a:lnTo>
                    <a:pt x="3452606" y="1087057"/>
                  </a:lnTo>
                  <a:lnTo>
                    <a:pt x="3461740" y="1082403"/>
                  </a:lnTo>
                  <a:lnTo>
                    <a:pt x="3470874" y="1077775"/>
                  </a:lnTo>
                  <a:lnTo>
                    <a:pt x="3480008" y="1073170"/>
                  </a:lnTo>
                  <a:lnTo>
                    <a:pt x="3489142" y="1068589"/>
                  </a:lnTo>
                  <a:lnTo>
                    <a:pt x="3498275" y="1064033"/>
                  </a:lnTo>
                  <a:lnTo>
                    <a:pt x="3507409" y="1059500"/>
                  </a:lnTo>
                  <a:lnTo>
                    <a:pt x="3516543" y="1054991"/>
                  </a:lnTo>
                  <a:lnTo>
                    <a:pt x="3525677" y="1050505"/>
                  </a:lnTo>
                  <a:lnTo>
                    <a:pt x="3534811" y="1046042"/>
                  </a:lnTo>
                  <a:lnTo>
                    <a:pt x="3543945" y="1041602"/>
                  </a:lnTo>
                  <a:lnTo>
                    <a:pt x="3553079" y="1037185"/>
                  </a:lnTo>
                  <a:lnTo>
                    <a:pt x="3562213" y="1032791"/>
                  </a:lnTo>
                  <a:lnTo>
                    <a:pt x="3571347" y="1028419"/>
                  </a:lnTo>
                  <a:lnTo>
                    <a:pt x="3580480" y="1024070"/>
                  </a:lnTo>
                  <a:lnTo>
                    <a:pt x="3589614" y="1019743"/>
                  </a:lnTo>
                  <a:lnTo>
                    <a:pt x="3598748" y="1015437"/>
                  </a:lnTo>
                  <a:lnTo>
                    <a:pt x="3607882" y="1011154"/>
                  </a:lnTo>
                  <a:lnTo>
                    <a:pt x="3617016" y="1006892"/>
                  </a:lnTo>
                  <a:lnTo>
                    <a:pt x="3626150" y="1002651"/>
                  </a:lnTo>
                  <a:lnTo>
                    <a:pt x="3635284" y="998432"/>
                  </a:lnTo>
                  <a:lnTo>
                    <a:pt x="3644418" y="994234"/>
                  </a:lnTo>
                  <a:lnTo>
                    <a:pt x="3653551" y="990057"/>
                  </a:lnTo>
                  <a:lnTo>
                    <a:pt x="3662685" y="985901"/>
                  </a:lnTo>
                  <a:lnTo>
                    <a:pt x="3671819" y="981765"/>
                  </a:lnTo>
                  <a:lnTo>
                    <a:pt x="3680953" y="977650"/>
                  </a:lnTo>
                  <a:lnTo>
                    <a:pt x="3690087" y="973556"/>
                  </a:lnTo>
                  <a:lnTo>
                    <a:pt x="3699221" y="969481"/>
                  </a:lnTo>
                  <a:lnTo>
                    <a:pt x="3708355" y="965427"/>
                  </a:lnTo>
                  <a:lnTo>
                    <a:pt x="3717489" y="961393"/>
                  </a:lnTo>
                  <a:lnTo>
                    <a:pt x="3726622" y="957378"/>
                  </a:lnTo>
                  <a:lnTo>
                    <a:pt x="3735756" y="953383"/>
                  </a:lnTo>
                  <a:lnTo>
                    <a:pt x="3744890" y="949407"/>
                  </a:lnTo>
                  <a:lnTo>
                    <a:pt x="3754024" y="945451"/>
                  </a:lnTo>
                  <a:lnTo>
                    <a:pt x="3763158" y="941514"/>
                  </a:lnTo>
                  <a:lnTo>
                    <a:pt x="3772292" y="937596"/>
                  </a:lnTo>
                  <a:lnTo>
                    <a:pt x="3781426" y="933697"/>
                  </a:lnTo>
                  <a:lnTo>
                    <a:pt x="3790560" y="929817"/>
                  </a:lnTo>
                  <a:lnTo>
                    <a:pt x="3799694" y="925956"/>
                  </a:lnTo>
                  <a:lnTo>
                    <a:pt x="3808827" y="922113"/>
                  </a:lnTo>
                  <a:lnTo>
                    <a:pt x="3817961" y="918288"/>
                  </a:lnTo>
                  <a:lnTo>
                    <a:pt x="3827095" y="914482"/>
                  </a:lnTo>
                  <a:lnTo>
                    <a:pt x="3836229" y="910694"/>
                  </a:lnTo>
                  <a:lnTo>
                    <a:pt x="3845363" y="906923"/>
                  </a:lnTo>
                  <a:lnTo>
                    <a:pt x="3854497" y="903171"/>
                  </a:lnTo>
                  <a:lnTo>
                    <a:pt x="3863631" y="899436"/>
                  </a:lnTo>
                  <a:lnTo>
                    <a:pt x="3872765" y="895719"/>
                  </a:lnTo>
                  <a:lnTo>
                    <a:pt x="3881898" y="892020"/>
                  </a:lnTo>
                  <a:lnTo>
                    <a:pt x="3891032" y="888338"/>
                  </a:lnTo>
                  <a:lnTo>
                    <a:pt x="3900166" y="884673"/>
                  </a:lnTo>
                  <a:lnTo>
                    <a:pt x="3909300" y="881025"/>
                  </a:lnTo>
                  <a:lnTo>
                    <a:pt x="3918434" y="877394"/>
                  </a:lnTo>
                  <a:lnTo>
                    <a:pt x="3927568" y="873780"/>
                  </a:lnTo>
                  <a:lnTo>
                    <a:pt x="3936702" y="870183"/>
                  </a:lnTo>
                  <a:lnTo>
                    <a:pt x="3945836" y="866603"/>
                  </a:lnTo>
                  <a:lnTo>
                    <a:pt x="3954969" y="863039"/>
                  </a:lnTo>
                  <a:lnTo>
                    <a:pt x="3964103" y="859491"/>
                  </a:lnTo>
                  <a:lnTo>
                    <a:pt x="3973237" y="855960"/>
                  </a:lnTo>
                  <a:lnTo>
                    <a:pt x="3982371" y="852445"/>
                  </a:lnTo>
                  <a:lnTo>
                    <a:pt x="3991505" y="848946"/>
                  </a:lnTo>
                  <a:lnTo>
                    <a:pt x="4000639" y="845463"/>
                  </a:lnTo>
                  <a:lnTo>
                    <a:pt x="4009773" y="841996"/>
                  </a:lnTo>
                  <a:lnTo>
                    <a:pt x="4018907" y="838545"/>
                  </a:lnTo>
                  <a:lnTo>
                    <a:pt x="4028041" y="835109"/>
                  </a:lnTo>
                  <a:lnTo>
                    <a:pt x="4037174" y="831689"/>
                  </a:lnTo>
                  <a:lnTo>
                    <a:pt x="4046308" y="828284"/>
                  </a:lnTo>
                  <a:lnTo>
                    <a:pt x="4055442" y="824895"/>
                  </a:lnTo>
                  <a:lnTo>
                    <a:pt x="4064576" y="821521"/>
                  </a:lnTo>
                  <a:lnTo>
                    <a:pt x="4073710" y="818162"/>
                  </a:lnTo>
                  <a:lnTo>
                    <a:pt x="4082844" y="814818"/>
                  </a:lnTo>
                  <a:lnTo>
                    <a:pt x="4091978" y="811489"/>
                  </a:lnTo>
                  <a:lnTo>
                    <a:pt x="4101112" y="808175"/>
                  </a:lnTo>
                  <a:lnTo>
                    <a:pt x="4110245" y="804876"/>
                  </a:lnTo>
                  <a:lnTo>
                    <a:pt x="4119379" y="801591"/>
                  </a:lnTo>
                  <a:lnTo>
                    <a:pt x="4128513" y="798320"/>
                  </a:lnTo>
                  <a:lnTo>
                    <a:pt x="4137647" y="795065"/>
                  </a:lnTo>
                  <a:lnTo>
                    <a:pt x="4146781" y="791823"/>
                  </a:lnTo>
                  <a:lnTo>
                    <a:pt x="4155915" y="788596"/>
                  </a:lnTo>
                  <a:lnTo>
                    <a:pt x="4165049" y="785383"/>
                  </a:lnTo>
                  <a:lnTo>
                    <a:pt x="4174183" y="782184"/>
                  </a:lnTo>
                  <a:lnTo>
                    <a:pt x="4183316" y="778999"/>
                  </a:lnTo>
                  <a:lnTo>
                    <a:pt x="4192450" y="775827"/>
                  </a:lnTo>
                  <a:lnTo>
                    <a:pt x="4201584" y="772670"/>
                  </a:lnTo>
                  <a:lnTo>
                    <a:pt x="4210718" y="769526"/>
                  </a:lnTo>
                  <a:lnTo>
                    <a:pt x="4219852" y="766396"/>
                  </a:lnTo>
                  <a:lnTo>
                    <a:pt x="4228986" y="763280"/>
                  </a:lnTo>
                  <a:lnTo>
                    <a:pt x="4238120" y="760177"/>
                  </a:lnTo>
                  <a:lnTo>
                    <a:pt x="4247254" y="757087"/>
                  </a:lnTo>
                  <a:lnTo>
                    <a:pt x="4256388" y="754010"/>
                  </a:lnTo>
                  <a:lnTo>
                    <a:pt x="4265521" y="750947"/>
                  </a:lnTo>
                  <a:lnTo>
                    <a:pt x="4274655" y="747897"/>
                  </a:lnTo>
                  <a:lnTo>
                    <a:pt x="4283789" y="744859"/>
                  </a:lnTo>
                  <a:lnTo>
                    <a:pt x="4292923" y="741835"/>
                  </a:lnTo>
                  <a:lnTo>
                    <a:pt x="4302057" y="738824"/>
                  </a:lnTo>
                  <a:lnTo>
                    <a:pt x="4311191" y="735825"/>
                  </a:lnTo>
                  <a:lnTo>
                    <a:pt x="4320325" y="732839"/>
                  </a:lnTo>
                  <a:lnTo>
                    <a:pt x="4329459" y="729865"/>
                  </a:lnTo>
                  <a:lnTo>
                    <a:pt x="4338592" y="726904"/>
                  </a:lnTo>
                  <a:lnTo>
                    <a:pt x="4347726" y="723956"/>
                  </a:lnTo>
                  <a:lnTo>
                    <a:pt x="4356860" y="721020"/>
                  </a:lnTo>
                  <a:lnTo>
                    <a:pt x="4365994" y="718096"/>
                  </a:lnTo>
                  <a:lnTo>
                    <a:pt x="4375128" y="715184"/>
                  </a:lnTo>
                  <a:lnTo>
                    <a:pt x="4384262" y="712285"/>
                  </a:lnTo>
                  <a:lnTo>
                    <a:pt x="4393396" y="709397"/>
                  </a:lnTo>
                  <a:lnTo>
                    <a:pt x="4402530" y="706522"/>
                  </a:lnTo>
                  <a:lnTo>
                    <a:pt x="4411663" y="703658"/>
                  </a:lnTo>
                  <a:lnTo>
                    <a:pt x="4420797" y="700807"/>
                  </a:lnTo>
                  <a:lnTo>
                    <a:pt x="4429931" y="697967"/>
                  </a:lnTo>
                  <a:lnTo>
                    <a:pt x="4439065" y="695138"/>
                  </a:lnTo>
                  <a:lnTo>
                    <a:pt x="4448199" y="692322"/>
                  </a:lnTo>
                  <a:lnTo>
                    <a:pt x="4457333" y="689517"/>
                  </a:lnTo>
                  <a:lnTo>
                    <a:pt x="4466467" y="686723"/>
                  </a:lnTo>
                  <a:lnTo>
                    <a:pt x="4475601" y="683941"/>
                  </a:lnTo>
                  <a:lnTo>
                    <a:pt x="4484735" y="681170"/>
                  </a:lnTo>
                  <a:lnTo>
                    <a:pt x="4493868" y="678410"/>
                  </a:lnTo>
                  <a:lnTo>
                    <a:pt x="4503002" y="675662"/>
                  </a:lnTo>
                  <a:lnTo>
                    <a:pt x="4512136" y="672924"/>
                  </a:lnTo>
                  <a:lnTo>
                    <a:pt x="4521270" y="670198"/>
                  </a:lnTo>
                  <a:lnTo>
                    <a:pt x="4530404" y="667483"/>
                  </a:lnTo>
                  <a:lnTo>
                    <a:pt x="4539538" y="664778"/>
                  </a:lnTo>
                  <a:lnTo>
                    <a:pt x="4548672" y="662085"/>
                  </a:lnTo>
                  <a:lnTo>
                    <a:pt x="4557806" y="659402"/>
                  </a:lnTo>
                  <a:lnTo>
                    <a:pt x="4566939" y="656730"/>
                  </a:lnTo>
                  <a:lnTo>
                    <a:pt x="4576073" y="654069"/>
                  </a:lnTo>
                  <a:lnTo>
                    <a:pt x="4585207" y="651418"/>
                  </a:lnTo>
                  <a:lnTo>
                    <a:pt x="4594341" y="648778"/>
                  </a:lnTo>
                  <a:lnTo>
                    <a:pt x="4603475" y="646149"/>
                  </a:lnTo>
                  <a:lnTo>
                    <a:pt x="4612609" y="643529"/>
                  </a:lnTo>
                  <a:lnTo>
                    <a:pt x="4621743" y="640920"/>
                  </a:lnTo>
                  <a:lnTo>
                    <a:pt x="4630877" y="638322"/>
                  </a:lnTo>
                  <a:lnTo>
                    <a:pt x="4640010" y="635733"/>
                  </a:lnTo>
                  <a:lnTo>
                    <a:pt x="4649144" y="633155"/>
                  </a:lnTo>
                  <a:lnTo>
                    <a:pt x="4658278" y="630587"/>
                  </a:lnTo>
                  <a:lnTo>
                    <a:pt x="4667412" y="628029"/>
                  </a:lnTo>
                  <a:lnTo>
                    <a:pt x="4676546" y="625481"/>
                  </a:lnTo>
                  <a:lnTo>
                    <a:pt x="4685680" y="622943"/>
                  </a:lnTo>
                  <a:lnTo>
                    <a:pt x="4694814" y="620415"/>
                  </a:lnTo>
                  <a:lnTo>
                    <a:pt x="4703948" y="617896"/>
                  </a:lnTo>
                  <a:lnTo>
                    <a:pt x="4713082" y="615388"/>
                  </a:lnTo>
                  <a:lnTo>
                    <a:pt x="4722215" y="612889"/>
                  </a:lnTo>
                  <a:lnTo>
                    <a:pt x="4731349" y="610399"/>
                  </a:lnTo>
                  <a:lnTo>
                    <a:pt x="4740483" y="607920"/>
                  </a:lnTo>
                  <a:lnTo>
                    <a:pt x="4749617" y="605449"/>
                  </a:lnTo>
                  <a:lnTo>
                    <a:pt x="4758751" y="602989"/>
                  </a:lnTo>
                  <a:lnTo>
                    <a:pt x="4767885" y="600537"/>
                  </a:lnTo>
                  <a:lnTo>
                    <a:pt x="4777019" y="598095"/>
                  </a:lnTo>
                  <a:lnTo>
                    <a:pt x="4786153" y="595663"/>
                  </a:lnTo>
                  <a:lnTo>
                    <a:pt x="4795286" y="593240"/>
                  </a:lnTo>
                  <a:lnTo>
                    <a:pt x="4804420" y="590825"/>
                  </a:lnTo>
                  <a:lnTo>
                    <a:pt x="4813554" y="588421"/>
                  </a:lnTo>
                  <a:lnTo>
                    <a:pt x="4822688" y="586025"/>
                  </a:lnTo>
                  <a:lnTo>
                    <a:pt x="4831822" y="582980"/>
                  </a:lnTo>
                  <a:lnTo>
                    <a:pt x="4840956" y="579947"/>
                  </a:lnTo>
                  <a:lnTo>
                    <a:pt x="4850090" y="576925"/>
                  </a:lnTo>
                  <a:lnTo>
                    <a:pt x="4859224" y="573914"/>
                  </a:lnTo>
                  <a:lnTo>
                    <a:pt x="4868357" y="570915"/>
                  </a:lnTo>
                  <a:lnTo>
                    <a:pt x="4877491" y="567927"/>
                  </a:lnTo>
                  <a:lnTo>
                    <a:pt x="4886625" y="564950"/>
                  </a:lnTo>
                  <a:lnTo>
                    <a:pt x="4895759" y="561984"/>
                  </a:lnTo>
                  <a:lnTo>
                    <a:pt x="4904893" y="559030"/>
                  </a:lnTo>
                  <a:lnTo>
                    <a:pt x="4914027" y="556086"/>
                  </a:lnTo>
                  <a:lnTo>
                    <a:pt x="4923161" y="553153"/>
                  </a:lnTo>
                  <a:lnTo>
                    <a:pt x="4932295" y="550231"/>
                  </a:lnTo>
                  <a:lnTo>
                    <a:pt x="4941429" y="547320"/>
                  </a:lnTo>
                  <a:lnTo>
                    <a:pt x="4950562" y="544420"/>
                  </a:lnTo>
                  <a:lnTo>
                    <a:pt x="4959696" y="541530"/>
                  </a:lnTo>
                  <a:lnTo>
                    <a:pt x="4968830" y="538651"/>
                  </a:lnTo>
                  <a:lnTo>
                    <a:pt x="4977964" y="535782"/>
                  </a:lnTo>
                  <a:lnTo>
                    <a:pt x="4987098" y="532924"/>
                  </a:lnTo>
                  <a:lnTo>
                    <a:pt x="4996232" y="530077"/>
                  </a:lnTo>
                  <a:lnTo>
                    <a:pt x="5005366" y="527240"/>
                  </a:lnTo>
                  <a:lnTo>
                    <a:pt x="5014500" y="524413"/>
                  </a:lnTo>
                  <a:lnTo>
                    <a:pt x="5023633" y="521596"/>
                  </a:lnTo>
                  <a:lnTo>
                    <a:pt x="5032767" y="518790"/>
                  </a:lnTo>
                  <a:lnTo>
                    <a:pt x="5041901" y="515994"/>
                  </a:lnTo>
                  <a:lnTo>
                    <a:pt x="5051035" y="513208"/>
                  </a:lnTo>
                  <a:lnTo>
                    <a:pt x="5060169" y="510432"/>
                  </a:lnTo>
                  <a:lnTo>
                    <a:pt x="5069303" y="507666"/>
                  </a:lnTo>
                  <a:lnTo>
                    <a:pt x="5078437" y="504910"/>
                  </a:lnTo>
                  <a:lnTo>
                    <a:pt x="5087571" y="502164"/>
                  </a:lnTo>
                  <a:lnTo>
                    <a:pt x="5096704" y="499427"/>
                  </a:lnTo>
                  <a:lnTo>
                    <a:pt x="5105838" y="496701"/>
                  </a:lnTo>
                  <a:lnTo>
                    <a:pt x="5114972" y="493984"/>
                  </a:lnTo>
                  <a:lnTo>
                    <a:pt x="5124106" y="491277"/>
                  </a:lnTo>
                  <a:lnTo>
                    <a:pt x="5133240" y="488580"/>
                  </a:lnTo>
                  <a:lnTo>
                    <a:pt x="5142374" y="485892"/>
                  </a:lnTo>
                  <a:lnTo>
                    <a:pt x="5151508" y="483213"/>
                  </a:lnTo>
                  <a:lnTo>
                    <a:pt x="5160642" y="480545"/>
                  </a:lnTo>
                  <a:lnTo>
                    <a:pt x="5169776" y="477885"/>
                  </a:lnTo>
                  <a:lnTo>
                    <a:pt x="5178909" y="475235"/>
                  </a:lnTo>
                  <a:lnTo>
                    <a:pt x="5188043" y="472594"/>
                  </a:lnTo>
                  <a:lnTo>
                    <a:pt x="5197177" y="469963"/>
                  </a:lnTo>
                  <a:lnTo>
                    <a:pt x="5206311" y="467341"/>
                  </a:lnTo>
                  <a:lnTo>
                    <a:pt x="5215445" y="464728"/>
                  </a:lnTo>
                  <a:lnTo>
                    <a:pt x="5224579" y="462124"/>
                  </a:lnTo>
                  <a:lnTo>
                    <a:pt x="5233713" y="459529"/>
                  </a:lnTo>
                  <a:lnTo>
                    <a:pt x="5242847" y="456943"/>
                  </a:lnTo>
                  <a:lnTo>
                    <a:pt x="5251980" y="454367"/>
                  </a:lnTo>
                  <a:lnTo>
                    <a:pt x="5261114" y="451799"/>
                  </a:lnTo>
                  <a:lnTo>
                    <a:pt x="5270248" y="449240"/>
                  </a:lnTo>
                  <a:lnTo>
                    <a:pt x="5279382" y="446690"/>
                  </a:lnTo>
                  <a:lnTo>
                    <a:pt x="5288516" y="444149"/>
                  </a:lnTo>
                  <a:lnTo>
                    <a:pt x="5297650" y="441616"/>
                  </a:lnTo>
                  <a:lnTo>
                    <a:pt x="5306784" y="439092"/>
                  </a:lnTo>
                  <a:lnTo>
                    <a:pt x="5315918" y="436577"/>
                  </a:lnTo>
                  <a:lnTo>
                    <a:pt x="5325051" y="434071"/>
                  </a:lnTo>
                  <a:lnTo>
                    <a:pt x="5334185" y="431573"/>
                  </a:lnTo>
                  <a:lnTo>
                    <a:pt x="5343319" y="429084"/>
                  </a:lnTo>
                  <a:lnTo>
                    <a:pt x="5352453" y="426603"/>
                  </a:lnTo>
                  <a:lnTo>
                    <a:pt x="5361587" y="424130"/>
                  </a:lnTo>
                  <a:lnTo>
                    <a:pt x="5370721" y="421666"/>
                  </a:lnTo>
                  <a:lnTo>
                    <a:pt x="5379855" y="419211"/>
                  </a:lnTo>
                  <a:lnTo>
                    <a:pt x="5388989" y="416764"/>
                  </a:lnTo>
                  <a:lnTo>
                    <a:pt x="5398122" y="414325"/>
                  </a:lnTo>
                  <a:lnTo>
                    <a:pt x="5407256" y="411894"/>
                  </a:lnTo>
                  <a:lnTo>
                    <a:pt x="5416390" y="409471"/>
                  </a:lnTo>
                  <a:lnTo>
                    <a:pt x="5425524" y="407057"/>
                  </a:lnTo>
                  <a:lnTo>
                    <a:pt x="5434658" y="404651"/>
                  </a:lnTo>
                  <a:lnTo>
                    <a:pt x="5443792" y="402252"/>
                  </a:lnTo>
                  <a:lnTo>
                    <a:pt x="5452926" y="399862"/>
                  </a:lnTo>
                  <a:lnTo>
                    <a:pt x="5462060" y="397480"/>
                  </a:lnTo>
                  <a:lnTo>
                    <a:pt x="5471194" y="395106"/>
                  </a:lnTo>
                  <a:lnTo>
                    <a:pt x="5480327" y="392739"/>
                  </a:lnTo>
                  <a:lnTo>
                    <a:pt x="5489461" y="390381"/>
                  </a:lnTo>
                  <a:lnTo>
                    <a:pt x="5498595" y="388030"/>
                  </a:lnTo>
                  <a:lnTo>
                    <a:pt x="5507729" y="385688"/>
                  </a:lnTo>
                  <a:lnTo>
                    <a:pt x="5516863" y="383352"/>
                  </a:lnTo>
                  <a:lnTo>
                    <a:pt x="5525997" y="381025"/>
                  </a:lnTo>
                  <a:lnTo>
                    <a:pt x="5535131" y="378705"/>
                  </a:lnTo>
                  <a:lnTo>
                    <a:pt x="5544265" y="376393"/>
                  </a:lnTo>
                  <a:lnTo>
                    <a:pt x="5553398" y="374089"/>
                  </a:lnTo>
                  <a:lnTo>
                    <a:pt x="5562532" y="371792"/>
                  </a:lnTo>
                  <a:lnTo>
                    <a:pt x="5571666" y="369503"/>
                  </a:lnTo>
                  <a:lnTo>
                    <a:pt x="5580800" y="367221"/>
                  </a:lnTo>
                  <a:lnTo>
                    <a:pt x="5589934" y="364947"/>
                  </a:lnTo>
                  <a:lnTo>
                    <a:pt x="5599068" y="362680"/>
                  </a:lnTo>
                  <a:lnTo>
                    <a:pt x="5608202" y="360420"/>
                  </a:lnTo>
                  <a:lnTo>
                    <a:pt x="5617336" y="358168"/>
                  </a:lnTo>
                  <a:lnTo>
                    <a:pt x="5626469" y="355923"/>
                  </a:lnTo>
                  <a:lnTo>
                    <a:pt x="5635603" y="353686"/>
                  </a:lnTo>
                  <a:lnTo>
                    <a:pt x="5644737" y="351455"/>
                  </a:lnTo>
                  <a:lnTo>
                    <a:pt x="5653871" y="349232"/>
                  </a:lnTo>
                  <a:lnTo>
                    <a:pt x="5663005" y="347016"/>
                  </a:lnTo>
                  <a:lnTo>
                    <a:pt x="5672139" y="344807"/>
                  </a:lnTo>
                  <a:lnTo>
                    <a:pt x="5681273" y="342605"/>
                  </a:lnTo>
                  <a:lnTo>
                    <a:pt x="5690407" y="340411"/>
                  </a:lnTo>
                  <a:lnTo>
                    <a:pt x="5699541" y="338223"/>
                  </a:lnTo>
                  <a:lnTo>
                    <a:pt x="5708674" y="336042"/>
                  </a:lnTo>
                  <a:lnTo>
                    <a:pt x="5717808" y="333869"/>
                  </a:lnTo>
                  <a:lnTo>
                    <a:pt x="5726942" y="331702"/>
                  </a:lnTo>
                  <a:lnTo>
                    <a:pt x="5736076" y="329542"/>
                  </a:lnTo>
                  <a:lnTo>
                    <a:pt x="5745210" y="327389"/>
                  </a:lnTo>
                  <a:lnTo>
                    <a:pt x="5754344" y="325243"/>
                  </a:lnTo>
                  <a:lnTo>
                    <a:pt x="5763478" y="323104"/>
                  </a:lnTo>
                  <a:lnTo>
                    <a:pt x="5772612" y="320971"/>
                  </a:lnTo>
                  <a:lnTo>
                    <a:pt x="5781745" y="318845"/>
                  </a:lnTo>
                  <a:lnTo>
                    <a:pt x="5790879" y="316726"/>
                  </a:lnTo>
                  <a:lnTo>
                    <a:pt x="5800013" y="314614"/>
                  </a:lnTo>
                  <a:lnTo>
                    <a:pt x="5809147" y="312508"/>
                  </a:lnTo>
                  <a:lnTo>
                    <a:pt x="5818281" y="310409"/>
                  </a:lnTo>
                  <a:lnTo>
                    <a:pt x="5827415" y="308316"/>
                  </a:lnTo>
                  <a:lnTo>
                    <a:pt x="5836549" y="306230"/>
                  </a:lnTo>
                  <a:lnTo>
                    <a:pt x="5845683" y="304150"/>
                  </a:lnTo>
                  <a:lnTo>
                    <a:pt x="5854816" y="302077"/>
                  </a:lnTo>
                  <a:lnTo>
                    <a:pt x="5863950" y="300011"/>
                  </a:lnTo>
                  <a:lnTo>
                    <a:pt x="5873084" y="297950"/>
                  </a:lnTo>
                  <a:lnTo>
                    <a:pt x="5882218" y="295897"/>
                  </a:lnTo>
                  <a:lnTo>
                    <a:pt x="5891352" y="293849"/>
                  </a:lnTo>
                  <a:lnTo>
                    <a:pt x="5900486" y="291808"/>
                  </a:lnTo>
                  <a:lnTo>
                    <a:pt x="5909620" y="289773"/>
                  </a:lnTo>
                  <a:lnTo>
                    <a:pt x="5918754" y="287745"/>
                  </a:lnTo>
                  <a:lnTo>
                    <a:pt x="5927888" y="285723"/>
                  </a:lnTo>
                  <a:lnTo>
                    <a:pt x="5937021" y="283707"/>
                  </a:lnTo>
                  <a:lnTo>
                    <a:pt x="5946155" y="281697"/>
                  </a:lnTo>
                  <a:lnTo>
                    <a:pt x="5955289" y="279693"/>
                  </a:lnTo>
                  <a:lnTo>
                    <a:pt x="5964423" y="277696"/>
                  </a:lnTo>
                  <a:lnTo>
                    <a:pt x="5973557" y="275704"/>
                  </a:lnTo>
                  <a:lnTo>
                    <a:pt x="5982691" y="273719"/>
                  </a:lnTo>
                  <a:lnTo>
                    <a:pt x="5991825" y="271740"/>
                  </a:lnTo>
                  <a:lnTo>
                    <a:pt x="6000959" y="269766"/>
                  </a:lnTo>
                  <a:lnTo>
                    <a:pt x="6010092" y="267799"/>
                  </a:lnTo>
                  <a:lnTo>
                    <a:pt x="6019226" y="265838"/>
                  </a:lnTo>
                  <a:lnTo>
                    <a:pt x="6028360" y="263883"/>
                  </a:lnTo>
                  <a:lnTo>
                    <a:pt x="6037494" y="261933"/>
                  </a:lnTo>
                  <a:lnTo>
                    <a:pt x="6046628" y="259990"/>
                  </a:lnTo>
                  <a:lnTo>
                    <a:pt x="6055762" y="258052"/>
                  </a:lnTo>
                  <a:lnTo>
                    <a:pt x="6064896" y="256120"/>
                  </a:lnTo>
                  <a:lnTo>
                    <a:pt x="6074030" y="254194"/>
                  </a:lnTo>
                  <a:lnTo>
                    <a:pt x="6083163" y="252274"/>
                  </a:lnTo>
                  <a:lnTo>
                    <a:pt x="6092297" y="250359"/>
                  </a:lnTo>
                  <a:lnTo>
                    <a:pt x="6101431" y="248451"/>
                  </a:lnTo>
                  <a:lnTo>
                    <a:pt x="6110565" y="246548"/>
                  </a:lnTo>
                  <a:lnTo>
                    <a:pt x="6119699" y="244650"/>
                  </a:lnTo>
                  <a:lnTo>
                    <a:pt x="6128833" y="242758"/>
                  </a:lnTo>
                  <a:lnTo>
                    <a:pt x="6137967" y="240872"/>
                  </a:lnTo>
                  <a:lnTo>
                    <a:pt x="6147101" y="238992"/>
                  </a:lnTo>
                  <a:lnTo>
                    <a:pt x="6156235" y="236807"/>
                  </a:lnTo>
                  <a:lnTo>
                    <a:pt x="6165368" y="234594"/>
                  </a:lnTo>
                  <a:lnTo>
                    <a:pt x="6174502" y="232388"/>
                  </a:lnTo>
                  <a:lnTo>
                    <a:pt x="6183636" y="230189"/>
                  </a:lnTo>
                  <a:lnTo>
                    <a:pt x="6192770" y="227996"/>
                  </a:lnTo>
                  <a:lnTo>
                    <a:pt x="6201904" y="225809"/>
                  </a:lnTo>
                  <a:lnTo>
                    <a:pt x="6211038" y="223629"/>
                  </a:lnTo>
                  <a:lnTo>
                    <a:pt x="6220172" y="221455"/>
                  </a:lnTo>
                  <a:lnTo>
                    <a:pt x="6229306" y="219287"/>
                  </a:lnTo>
                  <a:lnTo>
                    <a:pt x="6238439" y="217126"/>
                  </a:lnTo>
                  <a:lnTo>
                    <a:pt x="6247573" y="214971"/>
                  </a:lnTo>
                  <a:lnTo>
                    <a:pt x="6256707" y="212823"/>
                  </a:lnTo>
                  <a:lnTo>
                    <a:pt x="6265841" y="210681"/>
                  </a:lnTo>
                  <a:lnTo>
                    <a:pt x="6274975" y="208545"/>
                  </a:lnTo>
                  <a:lnTo>
                    <a:pt x="6284109" y="206415"/>
                  </a:lnTo>
                  <a:lnTo>
                    <a:pt x="6293243" y="204291"/>
                  </a:lnTo>
                  <a:lnTo>
                    <a:pt x="6302377" y="202174"/>
                  </a:lnTo>
                  <a:lnTo>
                    <a:pt x="6311510" y="200062"/>
                  </a:lnTo>
                  <a:lnTo>
                    <a:pt x="6320644" y="197957"/>
                  </a:lnTo>
                  <a:lnTo>
                    <a:pt x="6329778" y="195858"/>
                  </a:lnTo>
                  <a:lnTo>
                    <a:pt x="6338912" y="193765"/>
                  </a:lnTo>
                  <a:lnTo>
                    <a:pt x="6348046" y="191678"/>
                  </a:lnTo>
                  <a:lnTo>
                    <a:pt x="6357180" y="189597"/>
                  </a:lnTo>
                  <a:lnTo>
                    <a:pt x="6366314" y="187522"/>
                  </a:lnTo>
                  <a:lnTo>
                    <a:pt x="6375448" y="185452"/>
                  </a:lnTo>
                  <a:lnTo>
                    <a:pt x="6384582" y="183389"/>
                  </a:lnTo>
                  <a:lnTo>
                    <a:pt x="6393715" y="181332"/>
                  </a:lnTo>
                  <a:lnTo>
                    <a:pt x="6402849" y="179280"/>
                  </a:lnTo>
                  <a:lnTo>
                    <a:pt x="6411983" y="177235"/>
                  </a:lnTo>
                  <a:lnTo>
                    <a:pt x="6421117" y="175195"/>
                  </a:lnTo>
                  <a:lnTo>
                    <a:pt x="6430251" y="173161"/>
                  </a:lnTo>
                  <a:lnTo>
                    <a:pt x="6439385" y="171133"/>
                  </a:lnTo>
                  <a:lnTo>
                    <a:pt x="6448519" y="169110"/>
                  </a:lnTo>
                  <a:lnTo>
                    <a:pt x="6457653" y="167093"/>
                  </a:lnTo>
                  <a:lnTo>
                    <a:pt x="6466786" y="165082"/>
                  </a:lnTo>
                  <a:lnTo>
                    <a:pt x="6475920" y="163077"/>
                  </a:lnTo>
                  <a:lnTo>
                    <a:pt x="6485054" y="161077"/>
                  </a:lnTo>
                  <a:lnTo>
                    <a:pt x="6494188" y="159083"/>
                  </a:lnTo>
                  <a:lnTo>
                    <a:pt x="6503322" y="157094"/>
                  </a:lnTo>
                  <a:lnTo>
                    <a:pt x="6512456" y="155111"/>
                  </a:lnTo>
                  <a:lnTo>
                    <a:pt x="6521590" y="153134"/>
                  </a:lnTo>
                  <a:lnTo>
                    <a:pt x="6530724" y="151162"/>
                  </a:lnTo>
                  <a:lnTo>
                    <a:pt x="6539857" y="149196"/>
                  </a:lnTo>
                  <a:lnTo>
                    <a:pt x="6548991" y="147235"/>
                  </a:lnTo>
                  <a:lnTo>
                    <a:pt x="6558125" y="145279"/>
                  </a:lnTo>
                  <a:lnTo>
                    <a:pt x="6567259" y="143329"/>
                  </a:lnTo>
                  <a:lnTo>
                    <a:pt x="6576393" y="141385"/>
                  </a:lnTo>
                  <a:lnTo>
                    <a:pt x="6585527" y="139446"/>
                  </a:lnTo>
                  <a:lnTo>
                    <a:pt x="6594661" y="137512"/>
                  </a:lnTo>
                  <a:lnTo>
                    <a:pt x="6603795" y="135583"/>
                  </a:lnTo>
                  <a:lnTo>
                    <a:pt x="6612929" y="133660"/>
                  </a:lnTo>
                  <a:lnTo>
                    <a:pt x="6622062" y="131742"/>
                  </a:lnTo>
                  <a:lnTo>
                    <a:pt x="6631196" y="129830"/>
                  </a:lnTo>
                  <a:lnTo>
                    <a:pt x="6640330" y="127923"/>
                  </a:lnTo>
                  <a:lnTo>
                    <a:pt x="6649464" y="126021"/>
                  </a:lnTo>
                  <a:lnTo>
                    <a:pt x="6658598" y="124124"/>
                  </a:lnTo>
                  <a:lnTo>
                    <a:pt x="6667732" y="122232"/>
                  </a:lnTo>
                  <a:lnTo>
                    <a:pt x="6676866" y="120346"/>
                  </a:lnTo>
                  <a:lnTo>
                    <a:pt x="6686000" y="118464"/>
                  </a:lnTo>
                  <a:lnTo>
                    <a:pt x="6695133" y="116588"/>
                  </a:lnTo>
                  <a:lnTo>
                    <a:pt x="6704267" y="114717"/>
                  </a:lnTo>
                  <a:lnTo>
                    <a:pt x="6713401" y="112851"/>
                  </a:lnTo>
                  <a:lnTo>
                    <a:pt x="6722535" y="110990"/>
                  </a:lnTo>
                  <a:lnTo>
                    <a:pt x="6731669" y="109135"/>
                  </a:lnTo>
                  <a:lnTo>
                    <a:pt x="6740803" y="107284"/>
                  </a:lnTo>
                  <a:lnTo>
                    <a:pt x="6749937" y="105438"/>
                  </a:lnTo>
                  <a:lnTo>
                    <a:pt x="6759071" y="103597"/>
                  </a:lnTo>
                  <a:lnTo>
                    <a:pt x="6768204" y="101761"/>
                  </a:lnTo>
                  <a:lnTo>
                    <a:pt x="6777338" y="99930"/>
                  </a:lnTo>
                  <a:lnTo>
                    <a:pt x="6786472" y="98104"/>
                  </a:lnTo>
                  <a:lnTo>
                    <a:pt x="6795606" y="96283"/>
                  </a:lnTo>
                  <a:lnTo>
                    <a:pt x="6804740" y="94467"/>
                  </a:lnTo>
                  <a:lnTo>
                    <a:pt x="6813874" y="92656"/>
                  </a:lnTo>
                  <a:lnTo>
                    <a:pt x="6823008" y="90850"/>
                  </a:lnTo>
                  <a:lnTo>
                    <a:pt x="6832142" y="89048"/>
                  </a:lnTo>
                  <a:lnTo>
                    <a:pt x="6841276" y="87251"/>
                  </a:lnTo>
                  <a:lnTo>
                    <a:pt x="6850409" y="85459"/>
                  </a:lnTo>
                  <a:lnTo>
                    <a:pt x="6859543" y="83672"/>
                  </a:lnTo>
                  <a:lnTo>
                    <a:pt x="6868677" y="81889"/>
                  </a:lnTo>
                  <a:lnTo>
                    <a:pt x="6877811" y="80112"/>
                  </a:lnTo>
                  <a:lnTo>
                    <a:pt x="6886945" y="78339"/>
                  </a:lnTo>
                  <a:lnTo>
                    <a:pt x="6896079" y="76570"/>
                  </a:lnTo>
                  <a:lnTo>
                    <a:pt x="6905213" y="74807"/>
                  </a:lnTo>
                  <a:lnTo>
                    <a:pt x="6914347" y="73048"/>
                  </a:lnTo>
                  <a:lnTo>
                    <a:pt x="6923480" y="71293"/>
                  </a:lnTo>
                  <a:lnTo>
                    <a:pt x="6932614" y="69543"/>
                  </a:lnTo>
                  <a:lnTo>
                    <a:pt x="6941748" y="67798"/>
                  </a:lnTo>
                  <a:lnTo>
                    <a:pt x="6950882" y="66058"/>
                  </a:lnTo>
                  <a:lnTo>
                    <a:pt x="6960016" y="64322"/>
                  </a:lnTo>
                  <a:lnTo>
                    <a:pt x="6969150" y="62590"/>
                  </a:lnTo>
                  <a:lnTo>
                    <a:pt x="6978284" y="60863"/>
                  </a:lnTo>
                  <a:lnTo>
                    <a:pt x="6987418" y="59141"/>
                  </a:lnTo>
                  <a:lnTo>
                    <a:pt x="6996551" y="57423"/>
                  </a:lnTo>
                  <a:lnTo>
                    <a:pt x="7005685" y="55710"/>
                  </a:lnTo>
                  <a:lnTo>
                    <a:pt x="7014819" y="54001"/>
                  </a:lnTo>
                  <a:lnTo>
                    <a:pt x="7023953" y="52296"/>
                  </a:lnTo>
                  <a:lnTo>
                    <a:pt x="7033087" y="50596"/>
                  </a:lnTo>
                  <a:lnTo>
                    <a:pt x="7042221" y="48901"/>
                  </a:lnTo>
                  <a:lnTo>
                    <a:pt x="7051355" y="47209"/>
                  </a:lnTo>
                  <a:lnTo>
                    <a:pt x="7060489" y="45522"/>
                  </a:lnTo>
                  <a:lnTo>
                    <a:pt x="7069623" y="43840"/>
                  </a:lnTo>
                  <a:lnTo>
                    <a:pt x="7078756" y="42162"/>
                  </a:lnTo>
                  <a:lnTo>
                    <a:pt x="7087890" y="40488"/>
                  </a:lnTo>
                  <a:lnTo>
                    <a:pt x="7097024" y="38818"/>
                  </a:lnTo>
                  <a:lnTo>
                    <a:pt x="7106158" y="37153"/>
                  </a:lnTo>
                  <a:lnTo>
                    <a:pt x="7115292" y="35492"/>
                  </a:lnTo>
                  <a:lnTo>
                    <a:pt x="7124426" y="33835"/>
                  </a:lnTo>
                  <a:lnTo>
                    <a:pt x="7133560" y="32183"/>
                  </a:lnTo>
                  <a:lnTo>
                    <a:pt x="7142694" y="30535"/>
                  </a:lnTo>
                  <a:lnTo>
                    <a:pt x="7151827" y="28891"/>
                  </a:lnTo>
                  <a:lnTo>
                    <a:pt x="7160961" y="27251"/>
                  </a:lnTo>
                  <a:lnTo>
                    <a:pt x="7170095" y="25615"/>
                  </a:lnTo>
                  <a:lnTo>
                    <a:pt x="7179229" y="23983"/>
                  </a:lnTo>
                  <a:lnTo>
                    <a:pt x="7188363" y="22356"/>
                  </a:lnTo>
                  <a:lnTo>
                    <a:pt x="7197497" y="20733"/>
                  </a:lnTo>
                  <a:lnTo>
                    <a:pt x="7206631" y="19114"/>
                  </a:lnTo>
                  <a:lnTo>
                    <a:pt x="7215765" y="17499"/>
                  </a:lnTo>
                  <a:lnTo>
                    <a:pt x="7224898" y="15888"/>
                  </a:lnTo>
                  <a:lnTo>
                    <a:pt x="7234032" y="14281"/>
                  </a:lnTo>
                  <a:lnTo>
                    <a:pt x="7243166" y="12678"/>
                  </a:lnTo>
                  <a:lnTo>
                    <a:pt x="7252300" y="11079"/>
                  </a:lnTo>
                  <a:lnTo>
                    <a:pt x="7261434" y="9484"/>
                  </a:lnTo>
                  <a:lnTo>
                    <a:pt x="7270568" y="7894"/>
                  </a:lnTo>
                  <a:lnTo>
                    <a:pt x="7279702" y="6307"/>
                  </a:lnTo>
                  <a:lnTo>
                    <a:pt x="7288836" y="4724"/>
                  </a:lnTo>
                  <a:lnTo>
                    <a:pt x="7297970" y="3145"/>
                  </a:lnTo>
                  <a:lnTo>
                    <a:pt x="7307103" y="1570"/>
                  </a:lnTo>
                  <a:lnTo>
                    <a:pt x="7316237" y="0"/>
                  </a:lnTo>
                </a:path>
              </a:pathLst>
            </a:custGeom>
            <a:ln w="29811" cap="flat">
              <a:solidFill>
                <a:srgbClr val="8B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3" name="pl23"/>
            <p:cNvSpPr/>
            <p:nvPr/>
          </p:nvSpPr>
          <p:spPr>
            <a:xfrm>
              <a:off x="1160884" y="2127767"/>
              <a:ext cx="7316237" cy="3281705"/>
            </a:xfrm>
            <a:custGeom>
              <a:avLst/>
              <a:gdLst/>
              <a:ahLst/>
              <a:cxnLst/>
              <a:rect l="0" t="0" r="0" b="0"/>
              <a:pathLst>
                <a:path w="7316237" h="3281705">
                  <a:moveTo>
                    <a:pt x="0" y="3281705"/>
                  </a:moveTo>
                  <a:lnTo>
                    <a:pt x="9133" y="3281705"/>
                  </a:lnTo>
                  <a:lnTo>
                    <a:pt x="18267" y="3281705"/>
                  </a:lnTo>
                  <a:lnTo>
                    <a:pt x="27401" y="3281705"/>
                  </a:lnTo>
                  <a:lnTo>
                    <a:pt x="36535" y="3281705"/>
                  </a:lnTo>
                  <a:lnTo>
                    <a:pt x="45669" y="3281705"/>
                  </a:lnTo>
                  <a:lnTo>
                    <a:pt x="54803" y="3281705"/>
                  </a:lnTo>
                  <a:lnTo>
                    <a:pt x="63937" y="3281705"/>
                  </a:lnTo>
                  <a:lnTo>
                    <a:pt x="73071" y="3281705"/>
                  </a:lnTo>
                  <a:lnTo>
                    <a:pt x="82204" y="3281705"/>
                  </a:lnTo>
                  <a:lnTo>
                    <a:pt x="91338" y="3281705"/>
                  </a:lnTo>
                  <a:lnTo>
                    <a:pt x="100472" y="3281705"/>
                  </a:lnTo>
                  <a:lnTo>
                    <a:pt x="109606" y="3281705"/>
                  </a:lnTo>
                  <a:lnTo>
                    <a:pt x="118740" y="3281705"/>
                  </a:lnTo>
                  <a:lnTo>
                    <a:pt x="127874" y="3281705"/>
                  </a:lnTo>
                  <a:lnTo>
                    <a:pt x="137008" y="3281705"/>
                  </a:lnTo>
                  <a:lnTo>
                    <a:pt x="146142" y="3281705"/>
                  </a:lnTo>
                  <a:lnTo>
                    <a:pt x="155275" y="3281705"/>
                  </a:lnTo>
                  <a:lnTo>
                    <a:pt x="164409" y="3281705"/>
                  </a:lnTo>
                  <a:lnTo>
                    <a:pt x="173543" y="3281705"/>
                  </a:lnTo>
                  <a:lnTo>
                    <a:pt x="182677" y="3281705"/>
                  </a:lnTo>
                  <a:lnTo>
                    <a:pt x="191811" y="3281705"/>
                  </a:lnTo>
                  <a:lnTo>
                    <a:pt x="200945" y="3281705"/>
                  </a:lnTo>
                  <a:lnTo>
                    <a:pt x="210079" y="3281705"/>
                  </a:lnTo>
                  <a:lnTo>
                    <a:pt x="219213" y="3281705"/>
                  </a:lnTo>
                  <a:lnTo>
                    <a:pt x="228346" y="3281705"/>
                  </a:lnTo>
                  <a:lnTo>
                    <a:pt x="237480" y="3281705"/>
                  </a:lnTo>
                  <a:lnTo>
                    <a:pt x="246614" y="3281705"/>
                  </a:lnTo>
                  <a:lnTo>
                    <a:pt x="255748" y="3281705"/>
                  </a:lnTo>
                  <a:lnTo>
                    <a:pt x="264882" y="3281705"/>
                  </a:lnTo>
                  <a:lnTo>
                    <a:pt x="274016" y="3281705"/>
                  </a:lnTo>
                  <a:lnTo>
                    <a:pt x="283150" y="3281705"/>
                  </a:lnTo>
                  <a:lnTo>
                    <a:pt x="292284" y="3281705"/>
                  </a:lnTo>
                  <a:lnTo>
                    <a:pt x="301418" y="3281705"/>
                  </a:lnTo>
                  <a:lnTo>
                    <a:pt x="310551" y="3281705"/>
                  </a:lnTo>
                  <a:lnTo>
                    <a:pt x="319685" y="3281705"/>
                  </a:lnTo>
                  <a:lnTo>
                    <a:pt x="328819" y="3281705"/>
                  </a:lnTo>
                  <a:lnTo>
                    <a:pt x="337953" y="3281705"/>
                  </a:lnTo>
                  <a:lnTo>
                    <a:pt x="347087" y="3281705"/>
                  </a:lnTo>
                  <a:lnTo>
                    <a:pt x="356221" y="3281705"/>
                  </a:lnTo>
                  <a:lnTo>
                    <a:pt x="365355" y="3281705"/>
                  </a:lnTo>
                  <a:lnTo>
                    <a:pt x="374489" y="3281705"/>
                  </a:lnTo>
                  <a:lnTo>
                    <a:pt x="383622" y="3281705"/>
                  </a:lnTo>
                  <a:lnTo>
                    <a:pt x="392756" y="3281705"/>
                  </a:lnTo>
                  <a:lnTo>
                    <a:pt x="401890" y="3281705"/>
                  </a:lnTo>
                  <a:lnTo>
                    <a:pt x="411024" y="3281705"/>
                  </a:lnTo>
                  <a:lnTo>
                    <a:pt x="420158" y="3281705"/>
                  </a:lnTo>
                  <a:lnTo>
                    <a:pt x="429292" y="3281705"/>
                  </a:lnTo>
                  <a:lnTo>
                    <a:pt x="438426" y="3281705"/>
                  </a:lnTo>
                  <a:lnTo>
                    <a:pt x="447560" y="3281705"/>
                  </a:lnTo>
                  <a:lnTo>
                    <a:pt x="456693" y="3281705"/>
                  </a:lnTo>
                  <a:lnTo>
                    <a:pt x="465827" y="3281705"/>
                  </a:lnTo>
                  <a:lnTo>
                    <a:pt x="474961" y="3281705"/>
                  </a:lnTo>
                  <a:lnTo>
                    <a:pt x="484095" y="3281705"/>
                  </a:lnTo>
                  <a:lnTo>
                    <a:pt x="493229" y="3281705"/>
                  </a:lnTo>
                  <a:lnTo>
                    <a:pt x="502363" y="3281705"/>
                  </a:lnTo>
                  <a:lnTo>
                    <a:pt x="511497" y="3281705"/>
                  </a:lnTo>
                  <a:lnTo>
                    <a:pt x="520631" y="3281705"/>
                  </a:lnTo>
                  <a:lnTo>
                    <a:pt x="529765" y="3281705"/>
                  </a:lnTo>
                  <a:lnTo>
                    <a:pt x="538898" y="3281705"/>
                  </a:lnTo>
                  <a:lnTo>
                    <a:pt x="548032" y="3281705"/>
                  </a:lnTo>
                  <a:lnTo>
                    <a:pt x="557166" y="3281705"/>
                  </a:lnTo>
                  <a:lnTo>
                    <a:pt x="566300" y="3281705"/>
                  </a:lnTo>
                  <a:lnTo>
                    <a:pt x="575434" y="3281705"/>
                  </a:lnTo>
                  <a:lnTo>
                    <a:pt x="584568" y="3281705"/>
                  </a:lnTo>
                  <a:lnTo>
                    <a:pt x="593702" y="3281705"/>
                  </a:lnTo>
                  <a:lnTo>
                    <a:pt x="602836" y="3281705"/>
                  </a:lnTo>
                  <a:lnTo>
                    <a:pt x="611969" y="3281705"/>
                  </a:lnTo>
                  <a:lnTo>
                    <a:pt x="621103" y="3281705"/>
                  </a:lnTo>
                  <a:lnTo>
                    <a:pt x="630237" y="3281705"/>
                  </a:lnTo>
                  <a:lnTo>
                    <a:pt x="639371" y="3281705"/>
                  </a:lnTo>
                  <a:lnTo>
                    <a:pt x="648505" y="3281705"/>
                  </a:lnTo>
                  <a:lnTo>
                    <a:pt x="657639" y="3281705"/>
                  </a:lnTo>
                  <a:lnTo>
                    <a:pt x="666773" y="3281705"/>
                  </a:lnTo>
                  <a:lnTo>
                    <a:pt x="675907" y="3281705"/>
                  </a:lnTo>
                  <a:lnTo>
                    <a:pt x="685040" y="3281705"/>
                  </a:lnTo>
                  <a:lnTo>
                    <a:pt x="694174" y="3281705"/>
                  </a:lnTo>
                  <a:lnTo>
                    <a:pt x="703308" y="3281705"/>
                  </a:lnTo>
                  <a:lnTo>
                    <a:pt x="712442" y="3281705"/>
                  </a:lnTo>
                  <a:lnTo>
                    <a:pt x="721576" y="3281705"/>
                  </a:lnTo>
                  <a:lnTo>
                    <a:pt x="730710" y="3281705"/>
                  </a:lnTo>
                  <a:lnTo>
                    <a:pt x="739844" y="3281705"/>
                  </a:lnTo>
                  <a:lnTo>
                    <a:pt x="748978" y="3281705"/>
                  </a:lnTo>
                  <a:lnTo>
                    <a:pt x="758112" y="3281705"/>
                  </a:lnTo>
                  <a:lnTo>
                    <a:pt x="767245" y="3281705"/>
                  </a:lnTo>
                  <a:lnTo>
                    <a:pt x="776379" y="3281705"/>
                  </a:lnTo>
                  <a:lnTo>
                    <a:pt x="785513" y="3281705"/>
                  </a:lnTo>
                  <a:lnTo>
                    <a:pt x="794647" y="3281705"/>
                  </a:lnTo>
                  <a:lnTo>
                    <a:pt x="803781" y="3281705"/>
                  </a:lnTo>
                  <a:lnTo>
                    <a:pt x="812915" y="3281705"/>
                  </a:lnTo>
                  <a:lnTo>
                    <a:pt x="822049" y="3281705"/>
                  </a:lnTo>
                  <a:lnTo>
                    <a:pt x="831183" y="3281705"/>
                  </a:lnTo>
                  <a:lnTo>
                    <a:pt x="840316" y="3281705"/>
                  </a:lnTo>
                  <a:lnTo>
                    <a:pt x="849450" y="3281705"/>
                  </a:lnTo>
                  <a:lnTo>
                    <a:pt x="858584" y="3281705"/>
                  </a:lnTo>
                  <a:lnTo>
                    <a:pt x="867718" y="3281705"/>
                  </a:lnTo>
                  <a:lnTo>
                    <a:pt x="876852" y="3281705"/>
                  </a:lnTo>
                  <a:lnTo>
                    <a:pt x="885986" y="3281705"/>
                  </a:lnTo>
                  <a:lnTo>
                    <a:pt x="895120" y="3281705"/>
                  </a:lnTo>
                  <a:lnTo>
                    <a:pt x="904254" y="3281705"/>
                  </a:lnTo>
                  <a:lnTo>
                    <a:pt x="913387" y="3281705"/>
                  </a:lnTo>
                  <a:lnTo>
                    <a:pt x="922521" y="3281705"/>
                  </a:lnTo>
                  <a:lnTo>
                    <a:pt x="931655" y="3281705"/>
                  </a:lnTo>
                  <a:lnTo>
                    <a:pt x="940789" y="3281705"/>
                  </a:lnTo>
                  <a:lnTo>
                    <a:pt x="949923" y="3281705"/>
                  </a:lnTo>
                  <a:lnTo>
                    <a:pt x="959057" y="3281705"/>
                  </a:lnTo>
                  <a:lnTo>
                    <a:pt x="968191" y="3281705"/>
                  </a:lnTo>
                  <a:lnTo>
                    <a:pt x="977325" y="3281705"/>
                  </a:lnTo>
                  <a:lnTo>
                    <a:pt x="986459" y="3281705"/>
                  </a:lnTo>
                  <a:lnTo>
                    <a:pt x="995592" y="3281705"/>
                  </a:lnTo>
                  <a:lnTo>
                    <a:pt x="1004726" y="3281705"/>
                  </a:lnTo>
                  <a:lnTo>
                    <a:pt x="1013860" y="3266652"/>
                  </a:lnTo>
                  <a:lnTo>
                    <a:pt x="1022994" y="3248137"/>
                  </a:lnTo>
                  <a:lnTo>
                    <a:pt x="1032128" y="3229951"/>
                  </a:lnTo>
                  <a:lnTo>
                    <a:pt x="1041262" y="3212083"/>
                  </a:lnTo>
                  <a:lnTo>
                    <a:pt x="1050396" y="3194526"/>
                  </a:lnTo>
                  <a:lnTo>
                    <a:pt x="1059530" y="3177272"/>
                  </a:lnTo>
                  <a:lnTo>
                    <a:pt x="1068663" y="3160313"/>
                  </a:lnTo>
                  <a:lnTo>
                    <a:pt x="1077797" y="3143641"/>
                  </a:lnTo>
                  <a:lnTo>
                    <a:pt x="1086931" y="3127250"/>
                  </a:lnTo>
                  <a:lnTo>
                    <a:pt x="1096065" y="3111131"/>
                  </a:lnTo>
                  <a:lnTo>
                    <a:pt x="1105199" y="3095279"/>
                  </a:lnTo>
                  <a:lnTo>
                    <a:pt x="1114333" y="3079687"/>
                  </a:lnTo>
                  <a:lnTo>
                    <a:pt x="1123467" y="3064349"/>
                  </a:lnTo>
                  <a:lnTo>
                    <a:pt x="1132601" y="3049258"/>
                  </a:lnTo>
                  <a:lnTo>
                    <a:pt x="1141734" y="3034408"/>
                  </a:lnTo>
                  <a:lnTo>
                    <a:pt x="1150868" y="3019794"/>
                  </a:lnTo>
                  <a:lnTo>
                    <a:pt x="1160002" y="3005410"/>
                  </a:lnTo>
                  <a:lnTo>
                    <a:pt x="1169136" y="2991251"/>
                  </a:lnTo>
                  <a:lnTo>
                    <a:pt x="1178270" y="2977311"/>
                  </a:lnTo>
                  <a:lnTo>
                    <a:pt x="1187404" y="2963586"/>
                  </a:lnTo>
                  <a:lnTo>
                    <a:pt x="1196538" y="2950071"/>
                  </a:lnTo>
                  <a:lnTo>
                    <a:pt x="1205672" y="2936760"/>
                  </a:lnTo>
                  <a:lnTo>
                    <a:pt x="1214806" y="2923649"/>
                  </a:lnTo>
                  <a:lnTo>
                    <a:pt x="1223939" y="2910734"/>
                  </a:lnTo>
                  <a:lnTo>
                    <a:pt x="1233073" y="2898011"/>
                  </a:lnTo>
                  <a:lnTo>
                    <a:pt x="1242207" y="2885474"/>
                  </a:lnTo>
                  <a:lnTo>
                    <a:pt x="1251341" y="2873121"/>
                  </a:lnTo>
                  <a:lnTo>
                    <a:pt x="1260475" y="2860946"/>
                  </a:lnTo>
                  <a:lnTo>
                    <a:pt x="1269609" y="2848947"/>
                  </a:lnTo>
                  <a:lnTo>
                    <a:pt x="1278743" y="2837119"/>
                  </a:lnTo>
                  <a:lnTo>
                    <a:pt x="1287877" y="2825459"/>
                  </a:lnTo>
                  <a:lnTo>
                    <a:pt x="1297010" y="2813963"/>
                  </a:lnTo>
                  <a:lnTo>
                    <a:pt x="1306144" y="2802628"/>
                  </a:lnTo>
                  <a:lnTo>
                    <a:pt x="1315278" y="2791451"/>
                  </a:lnTo>
                  <a:lnTo>
                    <a:pt x="1324412" y="2780427"/>
                  </a:lnTo>
                  <a:lnTo>
                    <a:pt x="1333546" y="2769555"/>
                  </a:lnTo>
                  <a:lnTo>
                    <a:pt x="1342680" y="2758830"/>
                  </a:lnTo>
                  <a:lnTo>
                    <a:pt x="1351814" y="2748250"/>
                  </a:lnTo>
                  <a:lnTo>
                    <a:pt x="1360948" y="2737813"/>
                  </a:lnTo>
                  <a:lnTo>
                    <a:pt x="1370081" y="2727514"/>
                  </a:lnTo>
                  <a:lnTo>
                    <a:pt x="1379215" y="2717352"/>
                  </a:lnTo>
                  <a:lnTo>
                    <a:pt x="1388349" y="2707324"/>
                  </a:lnTo>
                  <a:lnTo>
                    <a:pt x="1397483" y="2697427"/>
                  </a:lnTo>
                  <a:lnTo>
                    <a:pt x="1406617" y="2687658"/>
                  </a:lnTo>
                  <a:lnTo>
                    <a:pt x="1415751" y="2678015"/>
                  </a:lnTo>
                  <a:lnTo>
                    <a:pt x="1424885" y="2668496"/>
                  </a:lnTo>
                  <a:lnTo>
                    <a:pt x="1434019" y="2659099"/>
                  </a:lnTo>
                  <a:lnTo>
                    <a:pt x="1443153" y="2649820"/>
                  </a:lnTo>
                  <a:lnTo>
                    <a:pt x="1452286" y="2640658"/>
                  </a:lnTo>
                  <a:lnTo>
                    <a:pt x="1461420" y="2631610"/>
                  </a:lnTo>
                  <a:lnTo>
                    <a:pt x="1470554" y="2622675"/>
                  </a:lnTo>
                  <a:lnTo>
                    <a:pt x="1479688" y="2613850"/>
                  </a:lnTo>
                  <a:lnTo>
                    <a:pt x="1488822" y="2605134"/>
                  </a:lnTo>
                  <a:lnTo>
                    <a:pt x="1497956" y="2596523"/>
                  </a:lnTo>
                  <a:lnTo>
                    <a:pt x="1507090" y="2588017"/>
                  </a:lnTo>
                  <a:lnTo>
                    <a:pt x="1516224" y="2579614"/>
                  </a:lnTo>
                  <a:lnTo>
                    <a:pt x="1525357" y="2571311"/>
                  </a:lnTo>
                  <a:lnTo>
                    <a:pt x="1534491" y="2563107"/>
                  </a:lnTo>
                  <a:lnTo>
                    <a:pt x="1543625" y="2555000"/>
                  </a:lnTo>
                  <a:lnTo>
                    <a:pt x="1552759" y="2546989"/>
                  </a:lnTo>
                  <a:lnTo>
                    <a:pt x="1561893" y="2539071"/>
                  </a:lnTo>
                  <a:lnTo>
                    <a:pt x="1571027" y="2531245"/>
                  </a:lnTo>
                  <a:lnTo>
                    <a:pt x="1580161" y="2523510"/>
                  </a:lnTo>
                  <a:lnTo>
                    <a:pt x="1589295" y="2515864"/>
                  </a:lnTo>
                  <a:lnTo>
                    <a:pt x="1598428" y="2506216"/>
                  </a:lnTo>
                  <a:lnTo>
                    <a:pt x="1607562" y="2494140"/>
                  </a:lnTo>
                  <a:lnTo>
                    <a:pt x="1616696" y="2482200"/>
                  </a:lnTo>
                  <a:lnTo>
                    <a:pt x="1625830" y="2470394"/>
                  </a:lnTo>
                  <a:lnTo>
                    <a:pt x="1634964" y="2458721"/>
                  </a:lnTo>
                  <a:lnTo>
                    <a:pt x="1644098" y="2447176"/>
                  </a:lnTo>
                  <a:lnTo>
                    <a:pt x="1653232" y="2435760"/>
                  </a:lnTo>
                  <a:lnTo>
                    <a:pt x="1662366" y="2424469"/>
                  </a:lnTo>
                  <a:lnTo>
                    <a:pt x="1671500" y="2413301"/>
                  </a:lnTo>
                  <a:lnTo>
                    <a:pt x="1680633" y="2402255"/>
                  </a:lnTo>
                  <a:lnTo>
                    <a:pt x="1689767" y="2391328"/>
                  </a:lnTo>
                  <a:lnTo>
                    <a:pt x="1698901" y="2380519"/>
                  </a:lnTo>
                  <a:lnTo>
                    <a:pt x="1708035" y="2369825"/>
                  </a:lnTo>
                  <a:lnTo>
                    <a:pt x="1717169" y="2359245"/>
                  </a:lnTo>
                  <a:lnTo>
                    <a:pt x="1726303" y="2348777"/>
                  </a:lnTo>
                  <a:lnTo>
                    <a:pt x="1735437" y="2338419"/>
                  </a:lnTo>
                  <a:lnTo>
                    <a:pt x="1744571" y="2328170"/>
                  </a:lnTo>
                  <a:lnTo>
                    <a:pt x="1753704" y="2318027"/>
                  </a:lnTo>
                  <a:lnTo>
                    <a:pt x="1762838" y="2307990"/>
                  </a:lnTo>
                  <a:lnTo>
                    <a:pt x="1771972" y="2298056"/>
                  </a:lnTo>
                  <a:lnTo>
                    <a:pt x="1781106" y="2288224"/>
                  </a:lnTo>
                  <a:lnTo>
                    <a:pt x="1790240" y="2278492"/>
                  </a:lnTo>
                  <a:lnTo>
                    <a:pt x="1799374" y="2268859"/>
                  </a:lnTo>
                  <a:lnTo>
                    <a:pt x="1808508" y="2259323"/>
                  </a:lnTo>
                  <a:lnTo>
                    <a:pt x="1817642" y="2249883"/>
                  </a:lnTo>
                  <a:lnTo>
                    <a:pt x="1826775" y="2240538"/>
                  </a:lnTo>
                  <a:lnTo>
                    <a:pt x="1835909" y="2231285"/>
                  </a:lnTo>
                  <a:lnTo>
                    <a:pt x="1845043" y="2222125"/>
                  </a:lnTo>
                  <a:lnTo>
                    <a:pt x="1854177" y="2213054"/>
                  </a:lnTo>
                  <a:lnTo>
                    <a:pt x="1863311" y="2204072"/>
                  </a:lnTo>
                  <a:lnTo>
                    <a:pt x="1872445" y="2195178"/>
                  </a:lnTo>
                  <a:lnTo>
                    <a:pt x="1881579" y="2186371"/>
                  </a:lnTo>
                  <a:lnTo>
                    <a:pt x="1890713" y="2177648"/>
                  </a:lnTo>
                  <a:lnTo>
                    <a:pt x="1899847" y="2169009"/>
                  </a:lnTo>
                  <a:lnTo>
                    <a:pt x="1908980" y="2160453"/>
                  </a:lnTo>
                  <a:lnTo>
                    <a:pt x="1918114" y="2151979"/>
                  </a:lnTo>
                  <a:lnTo>
                    <a:pt x="1927248" y="2143584"/>
                  </a:lnTo>
                  <a:lnTo>
                    <a:pt x="1936382" y="2135269"/>
                  </a:lnTo>
                  <a:lnTo>
                    <a:pt x="1945516" y="2127032"/>
                  </a:lnTo>
                  <a:lnTo>
                    <a:pt x="1954650" y="2118872"/>
                  </a:lnTo>
                  <a:lnTo>
                    <a:pt x="1963784" y="2110788"/>
                  </a:lnTo>
                  <a:lnTo>
                    <a:pt x="1972918" y="2102779"/>
                  </a:lnTo>
                  <a:lnTo>
                    <a:pt x="1982051" y="2094843"/>
                  </a:lnTo>
                  <a:lnTo>
                    <a:pt x="1991185" y="2086981"/>
                  </a:lnTo>
                  <a:lnTo>
                    <a:pt x="2000319" y="2079190"/>
                  </a:lnTo>
                  <a:lnTo>
                    <a:pt x="2009453" y="2071470"/>
                  </a:lnTo>
                  <a:lnTo>
                    <a:pt x="2018587" y="2063820"/>
                  </a:lnTo>
                  <a:lnTo>
                    <a:pt x="2027721" y="2056239"/>
                  </a:lnTo>
                  <a:lnTo>
                    <a:pt x="2036855" y="2048725"/>
                  </a:lnTo>
                  <a:lnTo>
                    <a:pt x="2045989" y="2041279"/>
                  </a:lnTo>
                  <a:lnTo>
                    <a:pt x="2055122" y="2033899"/>
                  </a:lnTo>
                  <a:lnTo>
                    <a:pt x="2064256" y="2026585"/>
                  </a:lnTo>
                  <a:lnTo>
                    <a:pt x="2073390" y="2019334"/>
                  </a:lnTo>
                  <a:lnTo>
                    <a:pt x="2082524" y="2012148"/>
                  </a:lnTo>
                  <a:lnTo>
                    <a:pt x="2091658" y="2005024"/>
                  </a:lnTo>
                  <a:lnTo>
                    <a:pt x="2100792" y="1997962"/>
                  </a:lnTo>
                  <a:lnTo>
                    <a:pt x="2109926" y="1990961"/>
                  </a:lnTo>
                  <a:lnTo>
                    <a:pt x="2119060" y="1984021"/>
                  </a:lnTo>
                  <a:lnTo>
                    <a:pt x="2128194" y="1977140"/>
                  </a:lnTo>
                  <a:lnTo>
                    <a:pt x="2137327" y="1970318"/>
                  </a:lnTo>
                  <a:lnTo>
                    <a:pt x="2146461" y="1963554"/>
                  </a:lnTo>
                  <a:lnTo>
                    <a:pt x="2155595" y="1956848"/>
                  </a:lnTo>
                  <a:lnTo>
                    <a:pt x="2164729" y="1950198"/>
                  </a:lnTo>
                  <a:lnTo>
                    <a:pt x="2173863" y="1943603"/>
                  </a:lnTo>
                  <a:lnTo>
                    <a:pt x="2182997" y="1937065"/>
                  </a:lnTo>
                  <a:lnTo>
                    <a:pt x="2192131" y="1930580"/>
                  </a:lnTo>
                  <a:lnTo>
                    <a:pt x="2201265" y="1924149"/>
                  </a:lnTo>
                  <a:lnTo>
                    <a:pt x="2210398" y="1917772"/>
                  </a:lnTo>
                  <a:lnTo>
                    <a:pt x="2219532" y="1911447"/>
                  </a:lnTo>
                  <a:lnTo>
                    <a:pt x="2228666" y="1905174"/>
                  </a:lnTo>
                  <a:lnTo>
                    <a:pt x="2237800" y="1898952"/>
                  </a:lnTo>
                  <a:lnTo>
                    <a:pt x="2246934" y="1892780"/>
                  </a:lnTo>
                  <a:lnTo>
                    <a:pt x="2256068" y="1886659"/>
                  </a:lnTo>
                  <a:lnTo>
                    <a:pt x="2265202" y="1880587"/>
                  </a:lnTo>
                  <a:lnTo>
                    <a:pt x="2274336" y="1874564"/>
                  </a:lnTo>
                  <a:lnTo>
                    <a:pt x="2283469" y="1868588"/>
                  </a:lnTo>
                  <a:lnTo>
                    <a:pt x="2292603" y="1862661"/>
                  </a:lnTo>
                  <a:lnTo>
                    <a:pt x="2301737" y="1856781"/>
                  </a:lnTo>
                  <a:lnTo>
                    <a:pt x="2310871" y="1850947"/>
                  </a:lnTo>
                  <a:lnTo>
                    <a:pt x="2320005" y="1845159"/>
                  </a:lnTo>
                  <a:lnTo>
                    <a:pt x="2329139" y="1839416"/>
                  </a:lnTo>
                  <a:lnTo>
                    <a:pt x="2338273" y="1833718"/>
                  </a:lnTo>
                  <a:lnTo>
                    <a:pt x="2347407" y="1828065"/>
                  </a:lnTo>
                  <a:lnTo>
                    <a:pt x="2356541" y="1822455"/>
                  </a:lnTo>
                  <a:lnTo>
                    <a:pt x="2365674" y="1816889"/>
                  </a:lnTo>
                  <a:lnTo>
                    <a:pt x="2374808" y="1811365"/>
                  </a:lnTo>
                  <a:lnTo>
                    <a:pt x="2383942" y="1805884"/>
                  </a:lnTo>
                  <a:lnTo>
                    <a:pt x="2393076" y="1800445"/>
                  </a:lnTo>
                  <a:lnTo>
                    <a:pt x="2402210" y="1795047"/>
                  </a:lnTo>
                  <a:lnTo>
                    <a:pt x="2411344" y="1789690"/>
                  </a:lnTo>
                  <a:lnTo>
                    <a:pt x="2420478" y="1784373"/>
                  </a:lnTo>
                  <a:lnTo>
                    <a:pt x="2429612" y="1779097"/>
                  </a:lnTo>
                  <a:lnTo>
                    <a:pt x="2438745" y="1773860"/>
                  </a:lnTo>
                  <a:lnTo>
                    <a:pt x="2447879" y="1768662"/>
                  </a:lnTo>
                  <a:lnTo>
                    <a:pt x="2457013" y="1763502"/>
                  </a:lnTo>
                  <a:lnTo>
                    <a:pt x="2466147" y="1758381"/>
                  </a:lnTo>
                  <a:lnTo>
                    <a:pt x="2475281" y="1753298"/>
                  </a:lnTo>
                  <a:lnTo>
                    <a:pt x="2484415" y="1748252"/>
                  </a:lnTo>
                  <a:lnTo>
                    <a:pt x="2493549" y="1742605"/>
                  </a:lnTo>
                  <a:lnTo>
                    <a:pt x="2502683" y="1735518"/>
                  </a:lnTo>
                  <a:lnTo>
                    <a:pt x="2511816" y="1728482"/>
                  </a:lnTo>
                  <a:lnTo>
                    <a:pt x="2520950" y="1721497"/>
                  </a:lnTo>
                  <a:lnTo>
                    <a:pt x="2530084" y="1714562"/>
                  </a:lnTo>
                  <a:lnTo>
                    <a:pt x="2539218" y="1707677"/>
                  </a:lnTo>
                  <a:lnTo>
                    <a:pt x="2548352" y="1700842"/>
                  </a:lnTo>
                  <a:lnTo>
                    <a:pt x="2557486" y="1694055"/>
                  </a:lnTo>
                  <a:lnTo>
                    <a:pt x="2566620" y="1687317"/>
                  </a:lnTo>
                  <a:lnTo>
                    <a:pt x="2575754" y="1680627"/>
                  </a:lnTo>
                  <a:lnTo>
                    <a:pt x="2584888" y="1673983"/>
                  </a:lnTo>
                  <a:lnTo>
                    <a:pt x="2594021" y="1667387"/>
                  </a:lnTo>
                  <a:lnTo>
                    <a:pt x="2603155" y="1660837"/>
                  </a:lnTo>
                  <a:lnTo>
                    <a:pt x="2612289" y="1654333"/>
                  </a:lnTo>
                  <a:lnTo>
                    <a:pt x="2621423" y="1647874"/>
                  </a:lnTo>
                  <a:lnTo>
                    <a:pt x="2630557" y="1641460"/>
                  </a:lnTo>
                  <a:lnTo>
                    <a:pt x="2639691" y="1635090"/>
                  </a:lnTo>
                  <a:lnTo>
                    <a:pt x="2648825" y="1628764"/>
                  </a:lnTo>
                  <a:lnTo>
                    <a:pt x="2657959" y="1622482"/>
                  </a:lnTo>
                  <a:lnTo>
                    <a:pt x="2667092" y="1616242"/>
                  </a:lnTo>
                  <a:lnTo>
                    <a:pt x="2676226" y="1610046"/>
                  </a:lnTo>
                  <a:lnTo>
                    <a:pt x="2685360" y="1603891"/>
                  </a:lnTo>
                  <a:lnTo>
                    <a:pt x="2694494" y="1597778"/>
                  </a:lnTo>
                  <a:lnTo>
                    <a:pt x="2703628" y="1591707"/>
                  </a:lnTo>
                  <a:lnTo>
                    <a:pt x="2712762" y="1585676"/>
                  </a:lnTo>
                  <a:lnTo>
                    <a:pt x="2721896" y="1579686"/>
                  </a:lnTo>
                  <a:lnTo>
                    <a:pt x="2731030" y="1573736"/>
                  </a:lnTo>
                  <a:lnTo>
                    <a:pt x="2740163" y="1567826"/>
                  </a:lnTo>
                  <a:lnTo>
                    <a:pt x="2749297" y="1561954"/>
                  </a:lnTo>
                  <a:lnTo>
                    <a:pt x="2758431" y="1556122"/>
                  </a:lnTo>
                  <a:lnTo>
                    <a:pt x="2767565" y="1550328"/>
                  </a:lnTo>
                  <a:lnTo>
                    <a:pt x="2776699" y="1544573"/>
                  </a:lnTo>
                  <a:lnTo>
                    <a:pt x="2785833" y="1538855"/>
                  </a:lnTo>
                  <a:lnTo>
                    <a:pt x="2794967" y="1533174"/>
                  </a:lnTo>
                  <a:lnTo>
                    <a:pt x="2804101" y="1527531"/>
                  </a:lnTo>
                  <a:lnTo>
                    <a:pt x="2813234" y="1521924"/>
                  </a:lnTo>
                  <a:lnTo>
                    <a:pt x="2822368" y="1516353"/>
                  </a:lnTo>
                  <a:lnTo>
                    <a:pt x="2831502" y="1510818"/>
                  </a:lnTo>
                  <a:lnTo>
                    <a:pt x="2840636" y="1505319"/>
                  </a:lnTo>
                  <a:lnTo>
                    <a:pt x="2849770" y="1499856"/>
                  </a:lnTo>
                  <a:lnTo>
                    <a:pt x="2858904" y="1494427"/>
                  </a:lnTo>
                  <a:lnTo>
                    <a:pt x="2868038" y="1489032"/>
                  </a:lnTo>
                  <a:lnTo>
                    <a:pt x="2877172" y="1483672"/>
                  </a:lnTo>
                  <a:lnTo>
                    <a:pt x="2886306" y="1478346"/>
                  </a:lnTo>
                  <a:lnTo>
                    <a:pt x="2895439" y="1473054"/>
                  </a:lnTo>
                  <a:lnTo>
                    <a:pt x="2904573" y="1467794"/>
                  </a:lnTo>
                  <a:lnTo>
                    <a:pt x="2913707" y="1462568"/>
                  </a:lnTo>
                  <a:lnTo>
                    <a:pt x="2922841" y="1457374"/>
                  </a:lnTo>
                  <a:lnTo>
                    <a:pt x="2931975" y="1452213"/>
                  </a:lnTo>
                  <a:lnTo>
                    <a:pt x="2941109" y="1447084"/>
                  </a:lnTo>
                  <a:lnTo>
                    <a:pt x="2950243" y="1441986"/>
                  </a:lnTo>
                  <a:lnTo>
                    <a:pt x="2959377" y="1436921"/>
                  </a:lnTo>
                  <a:lnTo>
                    <a:pt x="2968510" y="1431886"/>
                  </a:lnTo>
                  <a:lnTo>
                    <a:pt x="2977644" y="1426882"/>
                  </a:lnTo>
                  <a:lnTo>
                    <a:pt x="2986778" y="1421908"/>
                  </a:lnTo>
                  <a:lnTo>
                    <a:pt x="2995912" y="1416965"/>
                  </a:lnTo>
                  <a:lnTo>
                    <a:pt x="3005046" y="1412053"/>
                  </a:lnTo>
                  <a:lnTo>
                    <a:pt x="3014180" y="1407169"/>
                  </a:lnTo>
                  <a:lnTo>
                    <a:pt x="3023314" y="1402316"/>
                  </a:lnTo>
                  <a:lnTo>
                    <a:pt x="3032448" y="1397491"/>
                  </a:lnTo>
                  <a:lnTo>
                    <a:pt x="3041581" y="1392696"/>
                  </a:lnTo>
                  <a:lnTo>
                    <a:pt x="3050715" y="1387929"/>
                  </a:lnTo>
                  <a:lnTo>
                    <a:pt x="3059849" y="1383191"/>
                  </a:lnTo>
                  <a:lnTo>
                    <a:pt x="3068983" y="1378481"/>
                  </a:lnTo>
                  <a:lnTo>
                    <a:pt x="3078117" y="1373799"/>
                  </a:lnTo>
                  <a:lnTo>
                    <a:pt x="3087251" y="1369144"/>
                  </a:lnTo>
                  <a:lnTo>
                    <a:pt x="3096385" y="1364517"/>
                  </a:lnTo>
                  <a:lnTo>
                    <a:pt x="3105519" y="1359918"/>
                  </a:lnTo>
                  <a:lnTo>
                    <a:pt x="3114653" y="1355345"/>
                  </a:lnTo>
                  <a:lnTo>
                    <a:pt x="3123786" y="1350799"/>
                  </a:lnTo>
                  <a:lnTo>
                    <a:pt x="3132920" y="1346279"/>
                  </a:lnTo>
                  <a:lnTo>
                    <a:pt x="3142054" y="1341786"/>
                  </a:lnTo>
                  <a:lnTo>
                    <a:pt x="3151188" y="1337319"/>
                  </a:lnTo>
                  <a:lnTo>
                    <a:pt x="3160322" y="1332878"/>
                  </a:lnTo>
                  <a:lnTo>
                    <a:pt x="3169456" y="1328462"/>
                  </a:lnTo>
                  <a:lnTo>
                    <a:pt x="3178590" y="1324071"/>
                  </a:lnTo>
                  <a:lnTo>
                    <a:pt x="3187724" y="1319706"/>
                  </a:lnTo>
                  <a:lnTo>
                    <a:pt x="3196857" y="1315366"/>
                  </a:lnTo>
                  <a:lnTo>
                    <a:pt x="3205991" y="1311050"/>
                  </a:lnTo>
                  <a:lnTo>
                    <a:pt x="3215125" y="1306759"/>
                  </a:lnTo>
                  <a:lnTo>
                    <a:pt x="3224259" y="1302493"/>
                  </a:lnTo>
                  <a:lnTo>
                    <a:pt x="3233393" y="1298250"/>
                  </a:lnTo>
                  <a:lnTo>
                    <a:pt x="3242527" y="1294031"/>
                  </a:lnTo>
                  <a:lnTo>
                    <a:pt x="3251661" y="1289836"/>
                  </a:lnTo>
                  <a:lnTo>
                    <a:pt x="3260795" y="1285665"/>
                  </a:lnTo>
                  <a:lnTo>
                    <a:pt x="3269928" y="1281517"/>
                  </a:lnTo>
                  <a:lnTo>
                    <a:pt x="3279062" y="1277391"/>
                  </a:lnTo>
                  <a:lnTo>
                    <a:pt x="3288196" y="1273289"/>
                  </a:lnTo>
                  <a:lnTo>
                    <a:pt x="3297330" y="1269210"/>
                  </a:lnTo>
                  <a:lnTo>
                    <a:pt x="3306464" y="1265153"/>
                  </a:lnTo>
                  <a:lnTo>
                    <a:pt x="3315598" y="1261118"/>
                  </a:lnTo>
                  <a:lnTo>
                    <a:pt x="3324732" y="1257106"/>
                  </a:lnTo>
                  <a:lnTo>
                    <a:pt x="3333866" y="1253116"/>
                  </a:lnTo>
                  <a:lnTo>
                    <a:pt x="3343000" y="1249147"/>
                  </a:lnTo>
                  <a:lnTo>
                    <a:pt x="3352133" y="1245200"/>
                  </a:lnTo>
                  <a:lnTo>
                    <a:pt x="3361267" y="1241274"/>
                  </a:lnTo>
                  <a:lnTo>
                    <a:pt x="3370401" y="1237370"/>
                  </a:lnTo>
                  <a:lnTo>
                    <a:pt x="3379535" y="1233487"/>
                  </a:lnTo>
                  <a:lnTo>
                    <a:pt x="3388669" y="1229625"/>
                  </a:lnTo>
                  <a:lnTo>
                    <a:pt x="3397803" y="1225783"/>
                  </a:lnTo>
                  <a:lnTo>
                    <a:pt x="3406937" y="1221963"/>
                  </a:lnTo>
                  <a:lnTo>
                    <a:pt x="3416071" y="1218162"/>
                  </a:lnTo>
                  <a:lnTo>
                    <a:pt x="3425204" y="1214382"/>
                  </a:lnTo>
                  <a:lnTo>
                    <a:pt x="3434338" y="1210622"/>
                  </a:lnTo>
                  <a:lnTo>
                    <a:pt x="3443472" y="1206882"/>
                  </a:lnTo>
                  <a:lnTo>
                    <a:pt x="3452606" y="1202317"/>
                  </a:lnTo>
                  <a:lnTo>
                    <a:pt x="3461740" y="1197088"/>
                  </a:lnTo>
                  <a:lnTo>
                    <a:pt x="3470874" y="1191886"/>
                  </a:lnTo>
                  <a:lnTo>
                    <a:pt x="3480008" y="1186712"/>
                  </a:lnTo>
                  <a:lnTo>
                    <a:pt x="3489142" y="1181565"/>
                  </a:lnTo>
                  <a:lnTo>
                    <a:pt x="3498275" y="1176444"/>
                  </a:lnTo>
                  <a:lnTo>
                    <a:pt x="3507409" y="1171350"/>
                  </a:lnTo>
                  <a:lnTo>
                    <a:pt x="3516543" y="1166283"/>
                  </a:lnTo>
                  <a:lnTo>
                    <a:pt x="3525677" y="1161242"/>
                  </a:lnTo>
                  <a:lnTo>
                    <a:pt x="3534811" y="1156227"/>
                  </a:lnTo>
                  <a:lnTo>
                    <a:pt x="3543945" y="1151238"/>
                  </a:lnTo>
                  <a:lnTo>
                    <a:pt x="3553079" y="1146274"/>
                  </a:lnTo>
                  <a:lnTo>
                    <a:pt x="3562213" y="1141336"/>
                  </a:lnTo>
                  <a:lnTo>
                    <a:pt x="3571347" y="1136423"/>
                  </a:lnTo>
                  <a:lnTo>
                    <a:pt x="3580480" y="1131535"/>
                  </a:lnTo>
                  <a:lnTo>
                    <a:pt x="3589614" y="1126673"/>
                  </a:lnTo>
                  <a:lnTo>
                    <a:pt x="3598748" y="1121834"/>
                  </a:lnTo>
                  <a:lnTo>
                    <a:pt x="3607882" y="1117021"/>
                  </a:lnTo>
                  <a:lnTo>
                    <a:pt x="3617016" y="1112231"/>
                  </a:lnTo>
                  <a:lnTo>
                    <a:pt x="3626150" y="1107466"/>
                  </a:lnTo>
                  <a:lnTo>
                    <a:pt x="3635284" y="1102725"/>
                  </a:lnTo>
                  <a:lnTo>
                    <a:pt x="3644418" y="1098007"/>
                  </a:lnTo>
                  <a:lnTo>
                    <a:pt x="3653551" y="1093313"/>
                  </a:lnTo>
                  <a:lnTo>
                    <a:pt x="3662685" y="1088643"/>
                  </a:lnTo>
                  <a:lnTo>
                    <a:pt x="3671819" y="1083995"/>
                  </a:lnTo>
                  <a:lnTo>
                    <a:pt x="3680953" y="1079371"/>
                  </a:lnTo>
                  <a:lnTo>
                    <a:pt x="3690087" y="1074770"/>
                  </a:lnTo>
                  <a:lnTo>
                    <a:pt x="3699221" y="1070191"/>
                  </a:lnTo>
                  <a:lnTo>
                    <a:pt x="3708355" y="1065635"/>
                  </a:lnTo>
                  <a:lnTo>
                    <a:pt x="3717489" y="1061101"/>
                  </a:lnTo>
                  <a:lnTo>
                    <a:pt x="3726622" y="1056590"/>
                  </a:lnTo>
                  <a:lnTo>
                    <a:pt x="3735756" y="1052101"/>
                  </a:lnTo>
                  <a:lnTo>
                    <a:pt x="3744890" y="1047633"/>
                  </a:lnTo>
                  <a:lnTo>
                    <a:pt x="3754024" y="1043187"/>
                  </a:lnTo>
                  <a:lnTo>
                    <a:pt x="3763158" y="1038763"/>
                  </a:lnTo>
                  <a:lnTo>
                    <a:pt x="3772292" y="1034360"/>
                  </a:lnTo>
                  <a:lnTo>
                    <a:pt x="3781426" y="1029979"/>
                  </a:lnTo>
                  <a:lnTo>
                    <a:pt x="3790560" y="1025619"/>
                  </a:lnTo>
                  <a:lnTo>
                    <a:pt x="3799694" y="1021279"/>
                  </a:lnTo>
                  <a:lnTo>
                    <a:pt x="3808827" y="1016961"/>
                  </a:lnTo>
                  <a:lnTo>
                    <a:pt x="3817961" y="1012663"/>
                  </a:lnTo>
                  <a:lnTo>
                    <a:pt x="3827095" y="1008385"/>
                  </a:lnTo>
                  <a:lnTo>
                    <a:pt x="3836229" y="1004128"/>
                  </a:lnTo>
                  <a:lnTo>
                    <a:pt x="3845363" y="999891"/>
                  </a:lnTo>
                  <a:lnTo>
                    <a:pt x="3854497" y="995675"/>
                  </a:lnTo>
                  <a:lnTo>
                    <a:pt x="3863631" y="991478"/>
                  </a:lnTo>
                  <a:lnTo>
                    <a:pt x="3872765" y="987301"/>
                  </a:lnTo>
                  <a:lnTo>
                    <a:pt x="3881898" y="983143"/>
                  </a:lnTo>
                  <a:lnTo>
                    <a:pt x="3891032" y="979006"/>
                  </a:lnTo>
                  <a:lnTo>
                    <a:pt x="3900166" y="974887"/>
                  </a:lnTo>
                  <a:lnTo>
                    <a:pt x="3909300" y="970788"/>
                  </a:lnTo>
                  <a:lnTo>
                    <a:pt x="3918434" y="966708"/>
                  </a:lnTo>
                  <a:lnTo>
                    <a:pt x="3927568" y="962647"/>
                  </a:lnTo>
                  <a:lnTo>
                    <a:pt x="3936702" y="958604"/>
                  </a:lnTo>
                  <a:lnTo>
                    <a:pt x="3945836" y="954581"/>
                  </a:lnTo>
                  <a:lnTo>
                    <a:pt x="3954969" y="950576"/>
                  </a:lnTo>
                  <a:lnTo>
                    <a:pt x="3964103" y="946589"/>
                  </a:lnTo>
                  <a:lnTo>
                    <a:pt x="3973237" y="942621"/>
                  </a:lnTo>
                  <a:lnTo>
                    <a:pt x="3982371" y="938671"/>
                  </a:lnTo>
                  <a:lnTo>
                    <a:pt x="3991505" y="934739"/>
                  </a:lnTo>
                  <a:lnTo>
                    <a:pt x="4000639" y="930825"/>
                  </a:lnTo>
                  <a:lnTo>
                    <a:pt x="4009773" y="926929"/>
                  </a:lnTo>
                  <a:lnTo>
                    <a:pt x="4018907" y="923051"/>
                  </a:lnTo>
                  <a:lnTo>
                    <a:pt x="4028041" y="919190"/>
                  </a:lnTo>
                  <a:lnTo>
                    <a:pt x="4037174" y="915347"/>
                  </a:lnTo>
                  <a:lnTo>
                    <a:pt x="4046308" y="911521"/>
                  </a:lnTo>
                  <a:lnTo>
                    <a:pt x="4055442" y="907712"/>
                  </a:lnTo>
                  <a:lnTo>
                    <a:pt x="4064576" y="903920"/>
                  </a:lnTo>
                  <a:lnTo>
                    <a:pt x="4073710" y="900145"/>
                  </a:lnTo>
                  <a:lnTo>
                    <a:pt x="4082844" y="896388"/>
                  </a:lnTo>
                  <a:lnTo>
                    <a:pt x="4091978" y="892647"/>
                  </a:lnTo>
                  <a:lnTo>
                    <a:pt x="4101112" y="888922"/>
                  </a:lnTo>
                  <a:lnTo>
                    <a:pt x="4110245" y="885215"/>
                  </a:lnTo>
                  <a:lnTo>
                    <a:pt x="4119379" y="881523"/>
                  </a:lnTo>
                  <a:lnTo>
                    <a:pt x="4128513" y="877848"/>
                  </a:lnTo>
                  <a:lnTo>
                    <a:pt x="4137647" y="874189"/>
                  </a:lnTo>
                  <a:lnTo>
                    <a:pt x="4146781" y="870547"/>
                  </a:lnTo>
                  <a:lnTo>
                    <a:pt x="4155915" y="866920"/>
                  </a:lnTo>
                  <a:lnTo>
                    <a:pt x="4165049" y="863309"/>
                  </a:lnTo>
                  <a:lnTo>
                    <a:pt x="4174183" y="859715"/>
                  </a:lnTo>
                  <a:lnTo>
                    <a:pt x="4183316" y="856135"/>
                  </a:lnTo>
                  <a:lnTo>
                    <a:pt x="4192450" y="852572"/>
                  </a:lnTo>
                  <a:lnTo>
                    <a:pt x="4201584" y="849023"/>
                  </a:lnTo>
                  <a:lnTo>
                    <a:pt x="4210718" y="845491"/>
                  </a:lnTo>
                  <a:lnTo>
                    <a:pt x="4219852" y="841973"/>
                  </a:lnTo>
                  <a:lnTo>
                    <a:pt x="4228986" y="838471"/>
                  </a:lnTo>
                  <a:lnTo>
                    <a:pt x="4238120" y="834984"/>
                  </a:lnTo>
                  <a:lnTo>
                    <a:pt x="4247254" y="831512"/>
                  </a:lnTo>
                  <a:lnTo>
                    <a:pt x="4256388" y="828054"/>
                  </a:lnTo>
                  <a:lnTo>
                    <a:pt x="4265521" y="824612"/>
                  </a:lnTo>
                  <a:lnTo>
                    <a:pt x="4274655" y="821184"/>
                  </a:lnTo>
                  <a:lnTo>
                    <a:pt x="4283789" y="817771"/>
                  </a:lnTo>
                  <a:lnTo>
                    <a:pt x="4292923" y="814372"/>
                  </a:lnTo>
                  <a:lnTo>
                    <a:pt x="4302057" y="810988"/>
                  </a:lnTo>
                  <a:lnTo>
                    <a:pt x="4311191" y="807618"/>
                  </a:lnTo>
                  <a:lnTo>
                    <a:pt x="4320325" y="804263"/>
                  </a:lnTo>
                  <a:lnTo>
                    <a:pt x="4329459" y="800921"/>
                  </a:lnTo>
                  <a:lnTo>
                    <a:pt x="4338592" y="797594"/>
                  </a:lnTo>
                  <a:lnTo>
                    <a:pt x="4347726" y="794281"/>
                  </a:lnTo>
                  <a:lnTo>
                    <a:pt x="4356860" y="790981"/>
                  </a:lnTo>
                  <a:lnTo>
                    <a:pt x="4365994" y="787696"/>
                  </a:lnTo>
                  <a:lnTo>
                    <a:pt x="4375128" y="784424"/>
                  </a:lnTo>
                  <a:lnTo>
                    <a:pt x="4384262" y="781165"/>
                  </a:lnTo>
                  <a:lnTo>
                    <a:pt x="4393396" y="777920"/>
                  </a:lnTo>
                  <a:lnTo>
                    <a:pt x="4402530" y="774689"/>
                  </a:lnTo>
                  <a:lnTo>
                    <a:pt x="4411663" y="771471"/>
                  </a:lnTo>
                  <a:lnTo>
                    <a:pt x="4420797" y="768267"/>
                  </a:lnTo>
                  <a:lnTo>
                    <a:pt x="4429931" y="765075"/>
                  </a:lnTo>
                  <a:lnTo>
                    <a:pt x="4439065" y="761897"/>
                  </a:lnTo>
                  <a:lnTo>
                    <a:pt x="4448199" y="758732"/>
                  </a:lnTo>
                  <a:lnTo>
                    <a:pt x="4457333" y="755579"/>
                  </a:lnTo>
                  <a:lnTo>
                    <a:pt x="4466467" y="752440"/>
                  </a:lnTo>
                  <a:lnTo>
                    <a:pt x="4475601" y="749313"/>
                  </a:lnTo>
                  <a:lnTo>
                    <a:pt x="4484735" y="746200"/>
                  </a:lnTo>
                  <a:lnTo>
                    <a:pt x="4493868" y="743098"/>
                  </a:lnTo>
                  <a:lnTo>
                    <a:pt x="4503002" y="740010"/>
                  </a:lnTo>
                  <a:lnTo>
                    <a:pt x="4512136" y="736934"/>
                  </a:lnTo>
                  <a:lnTo>
                    <a:pt x="4521270" y="733870"/>
                  </a:lnTo>
                  <a:lnTo>
                    <a:pt x="4530404" y="730819"/>
                  </a:lnTo>
                  <a:lnTo>
                    <a:pt x="4539538" y="727780"/>
                  </a:lnTo>
                  <a:lnTo>
                    <a:pt x="4548672" y="724753"/>
                  </a:lnTo>
                  <a:lnTo>
                    <a:pt x="4557806" y="721738"/>
                  </a:lnTo>
                  <a:lnTo>
                    <a:pt x="4566939" y="718736"/>
                  </a:lnTo>
                  <a:lnTo>
                    <a:pt x="4576073" y="715745"/>
                  </a:lnTo>
                  <a:lnTo>
                    <a:pt x="4585207" y="712766"/>
                  </a:lnTo>
                  <a:lnTo>
                    <a:pt x="4594341" y="709799"/>
                  </a:lnTo>
                  <a:lnTo>
                    <a:pt x="4603475" y="706844"/>
                  </a:lnTo>
                  <a:lnTo>
                    <a:pt x="4612609" y="703901"/>
                  </a:lnTo>
                  <a:lnTo>
                    <a:pt x="4621743" y="700969"/>
                  </a:lnTo>
                  <a:lnTo>
                    <a:pt x="4630877" y="698049"/>
                  </a:lnTo>
                  <a:lnTo>
                    <a:pt x="4640010" y="695140"/>
                  </a:lnTo>
                  <a:lnTo>
                    <a:pt x="4649144" y="692243"/>
                  </a:lnTo>
                  <a:lnTo>
                    <a:pt x="4658278" y="689357"/>
                  </a:lnTo>
                  <a:lnTo>
                    <a:pt x="4667412" y="686482"/>
                  </a:lnTo>
                  <a:lnTo>
                    <a:pt x="4676546" y="683619"/>
                  </a:lnTo>
                  <a:lnTo>
                    <a:pt x="4685680" y="680767"/>
                  </a:lnTo>
                  <a:lnTo>
                    <a:pt x="4694814" y="677926"/>
                  </a:lnTo>
                  <a:lnTo>
                    <a:pt x="4703948" y="675095"/>
                  </a:lnTo>
                  <a:lnTo>
                    <a:pt x="4713082" y="672276"/>
                  </a:lnTo>
                  <a:lnTo>
                    <a:pt x="4722215" y="669468"/>
                  </a:lnTo>
                  <a:lnTo>
                    <a:pt x="4731349" y="666671"/>
                  </a:lnTo>
                  <a:lnTo>
                    <a:pt x="4740483" y="663884"/>
                  </a:lnTo>
                  <a:lnTo>
                    <a:pt x="4749617" y="661108"/>
                  </a:lnTo>
                  <a:lnTo>
                    <a:pt x="4758751" y="658343"/>
                  </a:lnTo>
                  <a:lnTo>
                    <a:pt x="4767885" y="655588"/>
                  </a:lnTo>
                  <a:lnTo>
                    <a:pt x="4777019" y="652844"/>
                  </a:lnTo>
                  <a:lnTo>
                    <a:pt x="4786153" y="650111"/>
                  </a:lnTo>
                  <a:lnTo>
                    <a:pt x="4795286" y="647387"/>
                  </a:lnTo>
                  <a:lnTo>
                    <a:pt x="4804420" y="644675"/>
                  </a:lnTo>
                  <a:lnTo>
                    <a:pt x="4813554" y="641972"/>
                  </a:lnTo>
                  <a:lnTo>
                    <a:pt x="4822688" y="639280"/>
                  </a:lnTo>
                  <a:lnTo>
                    <a:pt x="4831822" y="635940"/>
                  </a:lnTo>
                  <a:lnTo>
                    <a:pt x="4840956" y="632612"/>
                  </a:lnTo>
                  <a:lnTo>
                    <a:pt x="4850090" y="629297"/>
                  </a:lnTo>
                  <a:lnTo>
                    <a:pt x="4859224" y="625994"/>
                  </a:lnTo>
                  <a:lnTo>
                    <a:pt x="4868357" y="622704"/>
                  </a:lnTo>
                  <a:lnTo>
                    <a:pt x="4877491" y="619426"/>
                  </a:lnTo>
                  <a:lnTo>
                    <a:pt x="4886625" y="616161"/>
                  </a:lnTo>
                  <a:lnTo>
                    <a:pt x="4895759" y="612907"/>
                  </a:lnTo>
                  <a:lnTo>
                    <a:pt x="4904893" y="609666"/>
                  </a:lnTo>
                  <a:lnTo>
                    <a:pt x="4914027" y="606437"/>
                  </a:lnTo>
                  <a:lnTo>
                    <a:pt x="4923161" y="603219"/>
                  </a:lnTo>
                  <a:lnTo>
                    <a:pt x="4932295" y="600014"/>
                  </a:lnTo>
                  <a:lnTo>
                    <a:pt x="4941429" y="596820"/>
                  </a:lnTo>
                  <a:lnTo>
                    <a:pt x="4950562" y="593639"/>
                  </a:lnTo>
                  <a:lnTo>
                    <a:pt x="4959696" y="590469"/>
                  </a:lnTo>
                  <a:lnTo>
                    <a:pt x="4968830" y="587310"/>
                  </a:lnTo>
                  <a:lnTo>
                    <a:pt x="4977964" y="584163"/>
                  </a:lnTo>
                  <a:lnTo>
                    <a:pt x="4987098" y="581028"/>
                  </a:lnTo>
                  <a:lnTo>
                    <a:pt x="4996232" y="577904"/>
                  </a:lnTo>
                  <a:lnTo>
                    <a:pt x="5005366" y="574792"/>
                  </a:lnTo>
                  <a:lnTo>
                    <a:pt x="5014500" y="571691"/>
                  </a:lnTo>
                  <a:lnTo>
                    <a:pt x="5023633" y="568601"/>
                  </a:lnTo>
                  <a:lnTo>
                    <a:pt x="5032767" y="565523"/>
                  </a:lnTo>
                  <a:lnTo>
                    <a:pt x="5041901" y="562455"/>
                  </a:lnTo>
                  <a:lnTo>
                    <a:pt x="5051035" y="559399"/>
                  </a:lnTo>
                  <a:lnTo>
                    <a:pt x="5060169" y="556354"/>
                  </a:lnTo>
                  <a:lnTo>
                    <a:pt x="5069303" y="553319"/>
                  </a:lnTo>
                  <a:lnTo>
                    <a:pt x="5078437" y="550296"/>
                  </a:lnTo>
                  <a:lnTo>
                    <a:pt x="5087571" y="547283"/>
                  </a:lnTo>
                  <a:lnTo>
                    <a:pt x="5096704" y="544282"/>
                  </a:lnTo>
                  <a:lnTo>
                    <a:pt x="5105838" y="541291"/>
                  </a:lnTo>
                  <a:lnTo>
                    <a:pt x="5114972" y="538310"/>
                  </a:lnTo>
                  <a:lnTo>
                    <a:pt x="5124106" y="535341"/>
                  </a:lnTo>
                  <a:lnTo>
                    <a:pt x="5133240" y="532382"/>
                  </a:lnTo>
                  <a:lnTo>
                    <a:pt x="5142374" y="529433"/>
                  </a:lnTo>
                  <a:lnTo>
                    <a:pt x="5151508" y="526495"/>
                  </a:lnTo>
                  <a:lnTo>
                    <a:pt x="5160642" y="523567"/>
                  </a:lnTo>
                  <a:lnTo>
                    <a:pt x="5169776" y="520650"/>
                  </a:lnTo>
                  <a:lnTo>
                    <a:pt x="5178909" y="517742"/>
                  </a:lnTo>
                  <a:lnTo>
                    <a:pt x="5188043" y="514846"/>
                  </a:lnTo>
                  <a:lnTo>
                    <a:pt x="5197177" y="511959"/>
                  </a:lnTo>
                  <a:lnTo>
                    <a:pt x="5206311" y="509082"/>
                  </a:lnTo>
                  <a:lnTo>
                    <a:pt x="5215445" y="506216"/>
                  </a:lnTo>
                  <a:lnTo>
                    <a:pt x="5224579" y="503359"/>
                  </a:lnTo>
                  <a:lnTo>
                    <a:pt x="5233713" y="500513"/>
                  </a:lnTo>
                  <a:lnTo>
                    <a:pt x="5242847" y="497676"/>
                  </a:lnTo>
                  <a:lnTo>
                    <a:pt x="5251980" y="494850"/>
                  </a:lnTo>
                  <a:lnTo>
                    <a:pt x="5261114" y="492033"/>
                  </a:lnTo>
                  <a:lnTo>
                    <a:pt x="5270248" y="489226"/>
                  </a:lnTo>
                  <a:lnTo>
                    <a:pt x="5279382" y="486428"/>
                  </a:lnTo>
                  <a:lnTo>
                    <a:pt x="5288516" y="483640"/>
                  </a:lnTo>
                  <a:lnTo>
                    <a:pt x="5297650" y="480862"/>
                  </a:lnTo>
                  <a:lnTo>
                    <a:pt x="5306784" y="478094"/>
                  </a:lnTo>
                  <a:lnTo>
                    <a:pt x="5315918" y="475335"/>
                  </a:lnTo>
                  <a:lnTo>
                    <a:pt x="5325051" y="472585"/>
                  </a:lnTo>
                  <a:lnTo>
                    <a:pt x="5334185" y="469845"/>
                  </a:lnTo>
                  <a:lnTo>
                    <a:pt x="5343319" y="467114"/>
                  </a:lnTo>
                  <a:lnTo>
                    <a:pt x="5352453" y="464392"/>
                  </a:lnTo>
                  <a:lnTo>
                    <a:pt x="5361587" y="461680"/>
                  </a:lnTo>
                  <a:lnTo>
                    <a:pt x="5370721" y="458977"/>
                  </a:lnTo>
                  <a:lnTo>
                    <a:pt x="5379855" y="456283"/>
                  </a:lnTo>
                  <a:lnTo>
                    <a:pt x="5388989" y="453599"/>
                  </a:lnTo>
                  <a:lnTo>
                    <a:pt x="5398122" y="450923"/>
                  </a:lnTo>
                  <a:lnTo>
                    <a:pt x="5407256" y="448257"/>
                  </a:lnTo>
                  <a:lnTo>
                    <a:pt x="5416390" y="445599"/>
                  </a:lnTo>
                  <a:lnTo>
                    <a:pt x="5425524" y="442950"/>
                  </a:lnTo>
                  <a:lnTo>
                    <a:pt x="5434658" y="440311"/>
                  </a:lnTo>
                  <a:lnTo>
                    <a:pt x="5443792" y="437680"/>
                  </a:lnTo>
                  <a:lnTo>
                    <a:pt x="5452926" y="435058"/>
                  </a:lnTo>
                  <a:lnTo>
                    <a:pt x="5462060" y="432444"/>
                  </a:lnTo>
                  <a:lnTo>
                    <a:pt x="5471194" y="429840"/>
                  </a:lnTo>
                  <a:lnTo>
                    <a:pt x="5480327" y="427244"/>
                  </a:lnTo>
                  <a:lnTo>
                    <a:pt x="5489461" y="424657"/>
                  </a:lnTo>
                  <a:lnTo>
                    <a:pt x="5498595" y="422078"/>
                  </a:lnTo>
                  <a:lnTo>
                    <a:pt x="5507729" y="419508"/>
                  </a:lnTo>
                  <a:lnTo>
                    <a:pt x="5516863" y="416946"/>
                  </a:lnTo>
                  <a:lnTo>
                    <a:pt x="5525997" y="414393"/>
                  </a:lnTo>
                  <a:lnTo>
                    <a:pt x="5535131" y="411849"/>
                  </a:lnTo>
                  <a:lnTo>
                    <a:pt x="5544265" y="409312"/>
                  </a:lnTo>
                  <a:lnTo>
                    <a:pt x="5553398" y="406784"/>
                  </a:lnTo>
                  <a:lnTo>
                    <a:pt x="5562532" y="404265"/>
                  </a:lnTo>
                  <a:lnTo>
                    <a:pt x="5571666" y="401753"/>
                  </a:lnTo>
                  <a:lnTo>
                    <a:pt x="5580800" y="399250"/>
                  </a:lnTo>
                  <a:lnTo>
                    <a:pt x="5589934" y="396755"/>
                  </a:lnTo>
                  <a:lnTo>
                    <a:pt x="5599068" y="394268"/>
                  </a:lnTo>
                  <a:lnTo>
                    <a:pt x="5608202" y="391790"/>
                  </a:lnTo>
                  <a:lnTo>
                    <a:pt x="5617336" y="389319"/>
                  </a:lnTo>
                  <a:lnTo>
                    <a:pt x="5626469" y="386856"/>
                  </a:lnTo>
                  <a:lnTo>
                    <a:pt x="5635603" y="384402"/>
                  </a:lnTo>
                  <a:lnTo>
                    <a:pt x="5644737" y="381955"/>
                  </a:lnTo>
                  <a:lnTo>
                    <a:pt x="5653871" y="379516"/>
                  </a:lnTo>
                  <a:lnTo>
                    <a:pt x="5663005" y="377085"/>
                  </a:lnTo>
                  <a:lnTo>
                    <a:pt x="5672139" y="374662"/>
                  </a:lnTo>
                  <a:lnTo>
                    <a:pt x="5681273" y="372247"/>
                  </a:lnTo>
                  <a:lnTo>
                    <a:pt x="5690407" y="369839"/>
                  </a:lnTo>
                  <a:lnTo>
                    <a:pt x="5699541" y="367439"/>
                  </a:lnTo>
                  <a:lnTo>
                    <a:pt x="5708674" y="365047"/>
                  </a:lnTo>
                  <a:lnTo>
                    <a:pt x="5717808" y="362662"/>
                  </a:lnTo>
                  <a:lnTo>
                    <a:pt x="5726942" y="360285"/>
                  </a:lnTo>
                  <a:lnTo>
                    <a:pt x="5736076" y="357916"/>
                  </a:lnTo>
                  <a:lnTo>
                    <a:pt x="5745210" y="355554"/>
                  </a:lnTo>
                  <a:lnTo>
                    <a:pt x="5754344" y="353200"/>
                  </a:lnTo>
                  <a:lnTo>
                    <a:pt x="5763478" y="350853"/>
                  </a:lnTo>
                  <a:lnTo>
                    <a:pt x="5772612" y="348513"/>
                  </a:lnTo>
                  <a:lnTo>
                    <a:pt x="5781745" y="346181"/>
                  </a:lnTo>
                  <a:lnTo>
                    <a:pt x="5790879" y="343857"/>
                  </a:lnTo>
                  <a:lnTo>
                    <a:pt x="5800013" y="341539"/>
                  </a:lnTo>
                  <a:lnTo>
                    <a:pt x="5809147" y="339229"/>
                  </a:lnTo>
                  <a:lnTo>
                    <a:pt x="5818281" y="336926"/>
                  </a:lnTo>
                  <a:lnTo>
                    <a:pt x="5827415" y="334631"/>
                  </a:lnTo>
                  <a:lnTo>
                    <a:pt x="5836549" y="332342"/>
                  </a:lnTo>
                  <a:lnTo>
                    <a:pt x="5845683" y="330061"/>
                  </a:lnTo>
                  <a:lnTo>
                    <a:pt x="5854816" y="327787"/>
                  </a:lnTo>
                  <a:lnTo>
                    <a:pt x="5863950" y="325520"/>
                  </a:lnTo>
                  <a:lnTo>
                    <a:pt x="5873084" y="323260"/>
                  </a:lnTo>
                  <a:lnTo>
                    <a:pt x="5882218" y="321007"/>
                  </a:lnTo>
                  <a:lnTo>
                    <a:pt x="5891352" y="318761"/>
                  </a:lnTo>
                  <a:lnTo>
                    <a:pt x="5900486" y="316522"/>
                  </a:lnTo>
                  <a:lnTo>
                    <a:pt x="5909620" y="314289"/>
                  </a:lnTo>
                  <a:lnTo>
                    <a:pt x="5918754" y="312064"/>
                  </a:lnTo>
                  <a:lnTo>
                    <a:pt x="5927888" y="309846"/>
                  </a:lnTo>
                  <a:lnTo>
                    <a:pt x="5937021" y="307634"/>
                  </a:lnTo>
                  <a:lnTo>
                    <a:pt x="5946155" y="305429"/>
                  </a:lnTo>
                  <a:lnTo>
                    <a:pt x="5955289" y="303231"/>
                  </a:lnTo>
                  <a:lnTo>
                    <a:pt x="5964423" y="301040"/>
                  </a:lnTo>
                  <a:lnTo>
                    <a:pt x="5973557" y="298855"/>
                  </a:lnTo>
                  <a:lnTo>
                    <a:pt x="5982691" y="296677"/>
                  </a:lnTo>
                  <a:lnTo>
                    <a:pt x="5991825" y="294506"/>
                  </a:lnTo>
                  <a:lnTo>
                    <a:pt x="6000959" y="292342"/>
                  </a:lnTo>
                  <a:lnTo>
                    <a:pt x="6010092" y="290183"/>
                  </a:lnTo>
                  <a:lnTo>
                    <a:pt x="6019226" y="288032"/>
                  </a:lnTo>
                  <a:lnTo>
                    <a:pt x="6028360" y="285887"/>
                  </a:lnTo>
                  <a:lnTo>
                    <a:pt x="6037494" y="283748"/>
                  </a:lnTo>
                  <a:lnTo>
                    <a:pt x="6046628" y="281616"/>
                  </a:lnTo>
                  <a:lnTo>
                    <a:pt x="6055762" y="279491"/>
                  </a:lnTo>
                  <a:lnTo>
                    <a:pt x="6064896" y="277371"/>
                  </a:lnTo>
                  <a:lnTo>
                    <a:pt x="6074030" y="275258"/>
                  </a:lnTo>
                  <a:lnTo>
                    <a:pt x="6083163" y="273152"/>
                  </a:lnTo>
                  <a:lnTo>
                    <a:pt x="6092297" y="271052"/>
                  </a:lnTo>
                  <a:lnTo>
                    <a:pt x="6101431" y="268958"/>
                  </a:lnTo>
                  <a:lnTo>
                    <a:pt x="6110565" y="266870"/>
                  </a:lnTo>
                  <a:lnTo>
                    <a:pt x="6119699" y="264789"/>
                  </a:lnTo>
                  <a:lnTo>
                    <a:pt x="6128833" y="262714"/>
                  </a:lnTo>
                  <a:lnTo>
                    <a:pt x="6137967" y="260644"/>
                  </a:lnTo>
                  <a:lnTo>
                    <a:pt x="6147101" y="258582"/>
                  </a:lnTo>
                  <a:lnTo>
                    <a:pt x="6156235" y="256215"/>
                  </a:lnTo>
                  <a:lnTo>
                    <a:pt x="6165368" y="253821"/>
                  </a:lnTo>
                  <a:lnTo>
                    <a:pt x="6174502" y="251434"/>
                  </a:lnTo>
                  <a:lnTo>
                    <a:pt x="6183636" y="249054"/>
                  </a:lnTo>
                  <a:lnTo>
                    <a:pt x="6192770" y="246681"/>
                  </a:lnTo>
                  <a:lnTo>
                    <a:pt x="6201904" y="244315"/>
                  </a:lnTo>
                  <a:lnTo>
                    <a:pt x="6211038" y="241956"/>
                  </a:lnTo>
                  <a:lnTo>
                    <a:pt x="6220172" y="239604"/>
                  </a:lnTo>
                  <a:lnTo>
                    <a:pt x="6229306" y="237259"/>
                  </a:lnTo>
                  <a:lnTo>
                    <a:pt x="6238439" y="234921"/>
                  </a:lnTo>
                  <a:lnTo>
                    <a:pt x="6247573" y="232590"/>
                  </a:lnTo>
                  <a:lnTo>
                    <a:pt x="6256707" y="230265"/>
                  </a:lnTo>
                  <a:lnTo>
                    <a:pt x="6265841" y="227947"/>
                  </a:lnTo>
                  <a:lnTo>
                    <a:pt x="6274975" y="225636"/>
                  </a:lnTo>
                  <a:lnTo>
                    <a:pt x="6284109" y="223332"/>
                  </a:lnTo>
                  <a:lnTo>
                    <a:pt x="6293243" y="221034"/>
                  </a:lnTo>
                  <a:lnTo>
                    <a:pt x="6302377" y="218743"/>
                  </a:lnTo>
                  <a:lnTo>
                    <a:pt x="6311510" y="216459"/>
                  </a:lnTo>
                  <a:lnTo>
                    <a:pt x="6320644" y="214181"/>
                  </a:lnTo>
                  <a:lnTo>
                    <a:pt x="6329778" y="211910"/>
                  </a:lnTo>
                  <a:lnTo>
                    <a:pt x="6338912" y="209645"/>
                  </a:lnTo>
                  <a:lnTo>
                    <a:pt x="6348046" y="207387"/>
                  </a:lnTo>
                  <a:lnTo>
                    <a:pt x="6357180" y="205135"/>
                  </a:lnTo>
                  <a:lnTo>
                    <a:pt x="6366314" y="202890"/>
                  </a:lnTo>
                  <a:lnTo>
                    <a:pt x="6375448" y="200651"/>
                  </a:lnTo>
                  <a:lnTo>
                    <a:pt x="6384582" y="198419"/>
                  </a:lnTo>
                  <a:lnTo>
                    <a:pt x="6393715" y="196193"/>
                  </a:lnTo>
                  <a:lnTo>
                    <a:pt x="6402849" y="193973"/>
                  </a:lnTo>
                  <a:lnTo>
                    <a:pt x="6411983" y="191760"/>
                  </a:lnTo>
                  <a:lnTo>
                    <a:pt x="6421117" y="189553"/>
                  </a:lnTo>
                  <a:lnTo>
                    <a:pt x="6430251" y="187352"/>
                  </a:lnTo>
                  <a:lnTo>
                    <a:pt x="6439385" y="185158"/>
                  </a:lnTo>
                  <a:lnTo>
                    <a:pt x="6448519" y="182970"/>
                  </a:lnTo>
                  <a:lnTo>
                    <a:pt x="6457653" y="180788"/>
                  </a:lnTo>
                  <a:lnTo>
                    <a:pt x="6466786" y="178612"/>
                  </a:lnTo>
                  <a:lnTo>
                    <a:pt x="6475920" y="176442"/>
                  </a:lnTo>
                  <a:lnTo>
                    <a:pt x="6485054" y="174278"/>
                  </a:lnTo>
                  <a:lnTo>
                    <a:pt x="6494188" y="172121"/>
                  </a:lnTo>
                  <a:lnTo>
                    <a:pt x="6503322" y="169969"/>
                  </a:lnTo>
                  <a:lnTo>
                    <a:pt x="6512456" y="167824"/>
                  </a:lnTo>
                  <a:lnTo>
                    <a:pt x="6521590" y="165684"/>
                  </a:lnTo>
                  <a:lnTo>
                    <a:pt x="6530724" y="163551"/>
                  </a:lnTo>
                  <a:lnTo>
                    <a:pt x="6539857" y="161423"/>
                  </a:lnTo>
                  <a:lnTo>
                    <a:pt x="6548991" y="159302"/>
                  </a:lnTo>
                  <a:lnTo>
                    <a:pt x="6558125" y="157186"/>
                  </a:lnTo>
                  <a:lnTo>
                    <a:pt x="6567259" y="155076"/>
                  </a:lnTo>
                  <a:lnTo>
                    <a:pt x="6576393" y="152972"/>
                  </a:lnTo>
                  <a:lnTo>
                    <a:pt x="6585527" y="150874"/>
                  </a:lnTo>
                  <a:lnTo>
                    <a:pt x="6594661" y="148782"/>
                  </a:lnTo>
                  <a:lnTo>
                    <a:pt x="6603795" y="146695"/>
                  </a:lnTo>
                  <a:lnTo>
                    <a:pt x="6612929" y="144615"/>
                  </a:lnTo>
                  <a:lnTo>
                    <a:pt x="6622062" y="142540"/>
                  </a:lnTo>
                  <a:lnTo>
                    <a:pt x="6631196" y="140470"/>
                  </a:lnTo>
                  <a:lnTo>
                    <a:pt x="6640330" y="138407"/>
                  </a:lnTo>
                  <a:lnTo>
                    <a:pt x="6649464" y="136349"/>
                  </a:lnTo>
                  <a:lnTo>
                    <a:pt x="6658598" y="134297"/>
                  </a:lnTo>
                  <a:lnTo>
                    <a:pt x="6667732" y="132250"/>
                  </a:lnTo>
                  <a:lnTo>
                    <a:pt x="6676866" y="130209"/>
                  </a:lnTo>
                  <a:lnTo>
                    <a:pt x="6686000" y="128173"/>
                  </a:lnTo>
                  <a:lnTo>
                    <a:pt x="6695133" y="126143"/>
                  </a:lnTo>
                  <a:lnTo>
                    <a:pt x="6704267" y="124119"/>
                  </a:lnTo>
                  <a:lnTo>
                    <a:pt x="6713401" y="122100"/>
                  </a:lnTo>
                  <a:lnTo>
                    <a:pt x="6722535" y="120087"/>
                  </a:lnTo>
                  <a:lnTo>
                    <a:pt x="6731669" y="118079"/>
                  </a:lnTo>
                  <a:lnTo>
                    <a:pt x="6740803" y="116076"/>
                  </a:lnTo>
                  <a:lnTo>
                    <a:pt x="6749937" y="114079"/>
                  </a:lnTo>
                  <a:lnTo>
                    <a:pt x="6759071" y="112088"/>
                  </a:lnTo>
                  <a:lnTo>
                    <a:pt x="6768204" y="110101"/>
                  </a:lnTo>
                  <a:lnTo>
                    <a:pt x="6777338" y="108120"/>
                  </a:lnTo>
                  <a:lnTo>
                    <a:pt x="6786472" y="106145"/>
                  </a:lnTo>
                  <a:lnTo>
                    <a:pt x="6795606" y="104174"/>
                  </a:lnTo>
                  <a:lnTo>
                    <a:pt x="6804740" y="102209"/>
                  </a:lnTo>
                  <a:lnTo>
                    <a:pt x="6813874" y="100250"/>
                  </a:lnTo>
                  <a:lnTo>
                    <a:pt x="6823008" y="98295"/>
                  </a:lnTo>
                  <a:lnTo>
                    <a:pt x="6832142" y="96346"/>
                  </a:lnTo>
                  <a:lnTo>
                    <a:pt x="6841276" y="94402"/>
                  </a:lnTo>
                  <a:lnTo>
                    <a:pt x="6850409" y="92463"/>
                  </a:lnTo>
                  <a:lnTo>
                    <a:pt x="6859543" y="90529"/>
                  </a:lnTo>
                  <a:lnTo>
                    <a:pt x="6868677" y="88601"/>
                  </a:lnTo>
                  <a:lnTo>
                    <a:pt x="6877811" y="86677"/>
                  </a:lnTo>
                  <a:lnTo>
                    <a:pt x="6886945" y="84759"/>
                  </a:lnTo>
                  <a:lnTo>
                    <a:pt x="6896079" y="82846"/>
                  </a:lnTo>
                  <a:lnTo>
                    <a:pt x="6905213" y="80937"/>
                  </a:lnTo>
                  <a:lnTo>
                    <a:pt x="6914347" y="79034"/>
                  </a:lnTo>
                  <a:lnTo>
                    <a:pt x="6923480" y="77136"/>
                  </a:lnTo>
                  <a:lnTo>
                    <a:pt x="6932614" y="75243"/>
                  </a:lnTo>
                  <a:lnTo>
                    <a:pt x="6941748" y="73355"/>
                  </a:lnTo>
                  <a:lnTo>
                    <a:pt x="6950882" y="71472"/>
                  </a:lnTo>
                  <a:lnTo>
                    <a:pt x="6960016" y="69593"/>
                  </a:lnTo>
                  <a:lnTo>
                    <a:pt x="6969150" y="67720"/>
                  </a:lnTo>
                  <a:lnTo>
                    <a:pt x="6978284" y="65852"/>
                  </a:lnTo>
                  <a:lnTo>
                    <a:pt x="6987418" y="63988"/>
                  </a:lnTo>
                  <a:lnTo>
                    <a:pt x="6996551" y="62129"/>
                  </a:lnTo>
                  <a:lnTo>
                    <a:pt x="7005685" y="60276"/>
                  </a:lnTo>
                  <a:lnTo>
                    <a:pt x="7014819" y="58427"/>
                  </a:lnTo>
                  <a:lnTo>
                    <a:pt x="7023953" y="56582"/>
                  </a:lnTo>
                  <a:lnTo>
                    <a:pt x="7033087" y="54743"/>
                  </a:lnTo>
                  <a:lnTo>
                    <a:pt x="7042221" y="52908"/>
                  </a:lnTo>
                  <a:lnTo>
                    <a:pt x="7051355" y="51078"/>
                  </a:lnTo>
                  <a:lnTo>
                    <a:pt x="7060489" y="49253"/>
                  </a:lnTo>
                  <a:lnTo>
                    <a:pt x="7069623" y="47433"/>
                  </a:lnTo>
                  <a:lnTo>
                    <a:pt x="7078756" y="45617"/>
                  </a:lnTo>
                  <a:lnTo>
                    <a:pt x="7087890" y="43806"/>
                  </a:lnTo>
                  <a:lnTo>
                    <a:pt x="7097024" y="42000"/>
                  </a:lnTo>
                  <a:lnTo>
                    <a:pt x="7106158" y="40198"/>
                  </a:lnTo>
                  <a:lnTo>
                    <a:pt x="7115292" y="38401"/>
                  </a:lnTo>
                  <a:lnTo>
                    <a:pt x="7124426" y="36608"/>
                  </a:lnTo>
                  <a:lnTo>
                    <a:pt x="7133560" y="34820"/>
                  </a:lnTo>
                  <a:lnTo>
                    <a:pt x="7142694" y="33037"/>
                  </a:lnTo>
                  <a:lnTo>
                    <a:pt x="7151827" y="31258"/>
                  </a:lnTo>
                  <a:lnTo>
                    <a:pt x="7160961" y="29484"/>
                  </a:lnTo>
                  <a:lnTo>
                    <a:pt x="7170095" y="27714"/>
                  </a:lnTo>
                  <a:lnTo>
                    <a:pt x="7179229" y="25949"/>
                  </a:lnTo>
                  <a:lnTo>
                    <a:pt x="7188363" y="24188"/>
                  </a:lnTo>
                  <a:lnTo>
                    <a:pt x="7197497" y="22432"/>
                  </a:lnTo>
                  <a:lnTo>
                    <a:pt x="7206631" y="20680"/>
                  </a:lnTo>
                  <a:lnTo>
                    <a:pt x="7215765" y="18933"/>
                  </a:lnTo>
                  <a:lnTo>
                    <a:pt x="7224898" y="17190"/>
                  </a:lnTo>
                  <a:lnTo>
                    <a:pt x="7234032" y="15451"/>
                  </a:lnTo>
                  <a:lnTo>
                    <a:pt x="7243166" y="13717"/>
                  </a:lnTo>
                  <a:lnTo>
                    <a:pt x="7252300" y="11987"/>
                  </a:lnTo>
                  <a:lnTo>
                    <a:pt x="7261434" y="10262"/>
                  </a:lnTo>
                  <a:lnTo>
                    <a:pt x="7270568" y="8541"/>
                  </a:lnTo>
                  <a:lnTo>
                    <a:pt x="7279702" y="6824"/>
                  </a:lnTo>
                  <a:lnTo>
                    <a:pt x="7288836" y="5111"/>
                  </a:lnTo>
                  <a:lnTo>
                    <a:pt x="7297970" y="3403"/>
                  </a:lnTo>
                  <a:lnTo>
                    <a:pt x="7307103" y="1699"/>
                  </a:lnTo>
                  <a:lnTo>
                    <a:pt x="7316237" y="0"/>
                  </a:lnTo>
                </a:path>
              </a:pathLst>
            </a:custGeom>
            <a:ln w="29811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4" name="pl24"/>
            <p:cNvSpPr/>
            <p:nvPr/>
          </p:nvSpPr>
          <p:spPr>
            <a:xfrm>
              <a:off x="1160884" y="2162056"/>
              <a:ext cx="7316237" cy="3247416"/>
            </a:xfrm>
            <a:custGeom>
              <a:avLst/>
              <a:gdLst/>
              <a:ahLst/>
              <a:cxnLst/>
              <a:rect l="0" t="0" r="0" b="0"/>
              <a:pathLst>
                <a:path w="7316237" h="3247416">
                  <a:moveTo>
                    <a:pt x="0" y="3247416"/>
                  </a:moveTo>
                  <a:lnTo>
                    <a:pt x="9133" y="3247416"/>
                  </a:lnTo>
                  <a:lnTo>
                    <a:pt x="18267" y="3247416"/>
                  </a:lnTo>
                  <a:lnTo>
                    <a:pt x="27401" y="3247416"/>
                  </a:lnTo>
                  <a:lnTo>
                    <a:pt x="36535" y="3247416"/>
                  </a:lnTo>
                  <a:lnTo>
                    <a:pt x="45669" y="3247416"/>
                  </a:lnTo>
                  <a:lnTo>
                    <a:pt x="54803" y="3247416"/>
                  </a:lnTo>
                  <a:lnTo>
                    <a:pt x="63937" y="3247416"/>
                  </a:lnTo>
                  <a:lnTo>
                    <a:pt x="73071" y="3247416"/>
                  </a:lnTo>
                  <a:lnTo>
                    <a:pt x="82204" y="3247416"/>
                  </a:lnTo>
                  <a:lnTo>
                    <a:pt x="91338" y="3247416"/>
                  </a:lnTo>
                  <a:lnTo>
                    <a:pt x="100472" y="3247416"/>
                  </a:lnTo>
                  <a:lnTo>
                    <a:pt x="109606" y="3247416"/>
                  </a:lnTo>
                  <a:lnTo>
                    <a:pt x="118740" y="3247416"/>
                  </a:lnTo>
                  <a:lnTo>
                    <a:pt x="127874" y="3247416"/>
                  </a:lnTo>
                  <a:lnTo>
                    <a:pt x="137008" y="3247416"/>
                  </a:lnTo>
                  <a:lnTo>
                    <a:pt x="146142" y="3247416"/>
                  </a:lnTo>
                  <a:lnTo>
                    <a:pt x="155275" y="3247416"/>
                  </a:lnTo>
                  <a:lnTo>
                    <a:pt x="164409" y="3247416"/>
                  </a:lnTo>
                  <a:lnTo>
                    <a:pt x="173543" y="3247416"/>
                  </a:lnTo>
                  <a:lnTo>
                    <a:pt x="182677" y="3247416"/>
                  </a:lnTo>
                  <a:lnTo>
                    <a:pt x="191811" y="3247416"/>
                  </a:lnTo>
                  <a:lnTo>
                    <a:pt x="200945" y="3247416"/>
                  </a:lnTo>
                  <a:lnTo>
                    <a:pt x="210079" y="3247416"/>
                  </a:lnTo>
                  <a:lnTo>
                    <a:pt x="219213" y="3247416"/>
                  </a:lnTo>
                  <a:lnTo>
                    <a:pt x="228346" y="3247416"/>
                  </a:lnTo>
                  <a:lnTo>
                    <a:pt x="237480" y="3247416"/>
                  </a:lnTo>
                  <a:lnTo>
                    <a:pt x="246614" y="3247416"/>
                  </a:lnTo>
                  <a:lnTo>
                    <a:pt x="255748" y="3247416"/>
                  </a:lnTo>
                  <a:lnTo>
                    <a:pt x="264882" y="3247416"/>
                  </a:lnTo>
                  <a:lnTo>
                    <a:pt x="274016" y="3247416"/>
                  </a:lnTo>
                  <a:lnTo>
                    <a:pt x="283150" y="3247416"/>
                  </a:lnTo>
                  <a:lnTo>
                    <a:pt x="292284" y="3247416"/>
                  </a:lnTo>
                  <a:lnTo>
                    <a:pt x="301418" y="3247416"/>
                  </a:lnTo>
                  <a:lnTo>
                    <a:pt x="310551" y="3247416"/>
                  </a:lnTo>
                  <a:lnTo>
                    <a:pt x="319685" y="3247416"/>
                  </a:lnTo>
                  <a:lnTo>
                    <a:pt x="328819" y="3247416"/>
                  </a:lnTo>
                  <a:lnTo>
                    <a:pt x="337953" y="3247416"/>
                  </a:lnTo>
                  <a:lnTo>
                    <a:pt x="347087" y="3247416"/>
                  </a:lnTo>
                  <a:lnTo>
                    <a:pt x="356221" y="3247416"/>
                  </a:lnTo>
                  <a:lnTo>
                    <a:pt x="365355" y="3247416"/>
                  </a:lnTo>
                  <a:lnTo>
                    <a:pt x="374489" y="3247416"/>
                  </a:lnTo>
                  <a:lnTo>
                    <a:pt x="383622" y="3247416"/>
                  </a:lnTo>
                  <a:lnTo>
                    <a:pt x="392756" y="3247416"/>
                  </a:lnTo>
                  <a:lnTo>
                    <a:pt x="401890" y="3247416"/>
                  </a:lnTo>
                  <a:lnTo>
                    <a:pt x="411024" y="3247416"/>
                  </a:lnTo>
                  <a:lnTo>
                    <a:pt x="420158" y="3247416"/>
                  </a:lnTo>
                  <a:lnTo>
                    <a:pt x="429292" y="3247416"/>
                  </a:lnTo>
                  <a:lnTo>
                    <a:pt x="438426" y="3247416"/>
                  </a:lnTo>
                  <a:lnTo>
                    <a:pt x="447560" y="3247416"/>
                  </a:lnTo>
                  <a:lnTo>
                    <a:pt x="456693" y="3247416"/>
                  </a:lnTo>
                  <a:lnTo>
                    <a:pt x="465827" y="3247416"/>
                  </a:lnTo>
                  <a:lnTo>
                    <a:pt x="474961" y="3247416"/>
                  </a:lnTo>
                  <a:lnTo>
                    <a:pt x="484095" y="3247416"/>
                  </a:lnTo>
                  <a:lnTo>
                    <a:pt x="493229" y="3247416"/>
                  </a:lnTo>
                  <a:lnTo>
                    <a:pt x="502363" y="3247416"/>
                  </a:lnTo>
                  <a:lnTo>
                    <a:pt x="511497" y="3247416"/>
                  </a:lnTo>
                  <a:lnTo>
                    <a:pt x="520631" y="3247416"/>
                  </a:lnTo>
                  <a:lnTo>
                    <a:pt x="529765" y="3247416"/>
                  </a:lnTo>
                  <a:lnTo>
                    <a:pt x="538898" y="3247416"/>
                  </a:lnTo>
                  <a:lnTo>
                    <a:pt x="548032" y="3247416"/>
                  </a:lnTo>
                  <a:lnTo>
                    <a:pt x="557166" y="3247416"/>
                  </a:lnTo>
                  <a:lnTo>
                    <a:pt x="566300" y="3247416"/>
                  </a:lnTo>
                  <a:lnTo>
                    <a:pt x="575434" y="3247416"/>
                  </a:lnTo>
                  <a:lnTo>
                    <a:pt x="584568" y="3247416"/>
                  </a:lnTo>
                  <a:lnTo>
                    <a:pt x="593702" y="3247416"/>
                  </a:lnTo>
                  <a:lnTo>
                    <a:pt x="602836" y="3247416"/>
                  </a:lnTo>
                  <a:lnTo>
                    <a:pt x="611969" y="3247416"/>
                  </a:lnTo>
                  <a:lnTo>
                    <a:pt x="621103" y="3247416"/>
                  </a:lnTo>
                  <a:lnTo>
                    <a:pt x="630237" y="3247416"/>
                  </a:lnTo>
                  <a:lnTo>
                    <a:pt x="639371" y="3247416"/>
                  </a:lnTo>
                  <a:lnTo>
                    <a:pt x="648505" y="3247416"/>
                  </a:lnTo>
                  <a:lnTo>
                    <a:pt x="657639" y="3247416"/>
                  </a:lnTo>
                  <a:lnTo>
                    <a:pt x="666773" y="3247416"/>
                  </a:lnTo>
                  <a:lnTo>
                    <a:pt x="675907" y="3247416"/>
                  </a:lnTo>
                  <a:lnTo>
                    <a:pt x="685040" y="3247416"/>
                  </a:lnTo>
                  <a:lnTo>
                    <a:pt x="694174" y="3247416"/>
                  </a:lnTo>
                  <a:lnTo>
                    <a:pt x="703308" y="3247416"/>
                  </a:lnTo>
                  <a:lnTo>
                    <a:pt x="712442" y="3247416"/>
                  </a:lnTo>
                  <a:lnTo>
                    <a:pt x="721576" y="3247416"/>
                  </a:lnTo>
                  <a:lnTo>
                    <a:pt x="730710" y="3247416"/>
                  </a:lnTo>
                  <a:lnTo>
                    <a:pt x="739844" y="3247416"/>
                  </a:lnTo>
                  <a:lnTo>
                    <a:pt x="748978" y="3247416"/>
                  </a:lnTo>
                  <a:lnTo>
                    <a:pt x="758112" y="3247416"/>
                  </a:lnTo>
                  <a:lnTo>
                    <a:pt x="767245" y="3247416"/>
                  </a:lnTo>
                  <a:lnTo>
                    <a:pt x="776379" y="3247416"/>
                  </a:lnTo>
                  <a:lnTo>
                    <a:pt x="785513" y="3247416"/>
                  </a:lnTo>
                  <a:lnTo>
                    <a:pt x="794647" y="3247416"/>
                  </a:lnTo>
                  <a:lnTo>
                    <a:pt x="803781" y="3247416"/>
                  </a:lnTo>
                  <a:lnTo>
                    <a:pt x="812915" y="3247416"/>
                  </a:lnTo>
                  <a:lnTo>
                    <a:pt x="822049" y="3247416"/>
                  </a:lnTo>
                  <a:lnTo>
                    <a:pt x="831183" y="3247416"/>
                  </a:lnTo>
                  <a:lnTo>
                    <a:pt x="840316" y="3247416"/>
                  </a:lnTo>
                  <a:lnTo>
                    <a:pt x="849450" y="3247416"/>
                  </a:lnTo>
                  <a:lnTo>
                    <a:pt x="858584" y="3247416"/>
                  </a:lnTo>
                  <a:lnTo>
                    <a:pt x="867718" y="3247416"/>
                  </a:lnTo>
                  <a:lnTo>
                    <a:pt x="876852" y="3247416"/>
                  </a:lnTo>
                  <a:lnTo>
                    <a:pt x="885986" y="3247416"/>
                  </a:lnTo>
                  <a:lnTo>
                    <a:pt x="895120" y="3247416"/>
                  </a:lnTo>
                  <a:lnTo>
                    <a:pt x="904254" y="3247416"/>
                  </a:lnTo>
                  <a:lnTo>
                    <a:pt x="913387" y="3247416"/>
                  </a:lnTo>
                  <a:lnTo>
                    <a:pt x="922521" y="3247416"/>
                  </a:lnTo>
                  <a:lnTo>
                    <a:pt x="931655" y="3247416"/>
                  </a:lnTo>
                  <a:lnTo>
                    <a:pt x="940789" y="3247416"/>
                  </a:lnTo>
                  <a:lnTo>
                    <a:pt x="949923" y="3247416"/>
                  </a:lnTo>
                  <a:lnTo>
                    <a:pt x="959057" y="3247416"/>
                  </a:lnTo>
                  <a:lnTo>
                    <a:pt x="968191" y="3247416"/>
                  </a:lnTo>
                  <a:lnTo>
                    <a:pt x="977325" y="3247416"/>
                  </a:lnTo>
                  <a:lnTo>
                    <a:pt x="986459" y="3247416"/>
                  </a:lnTo>
                  <a:lnTo>
                    <a:pt x="995592" y="3247416"/>
                  </a:lnTo>
                  <a:lnTo>
                    <a:pt x="1004726" y="3247416"/>
                  </a:lnTo>
                  <a:lnTo>
                    <a:pt x="1013860" y="3247416"/>
                  </a:lnTo>
                  <a:lnTo>
                    <a:pt x="1022994" y="3247416"/>
                  </a:lnTo>
                  <a:lnTo>
                    <a:pt x="1032128" y="3247416"/>
                  </a:lnTo>
                  <a:lnTo>
                    <a:pt x="1041262" y="3247416"/>
                  </a:lnTo>
                  <a:lnTo>
                    <a:pt x="1050396" y="3247416"/>
                  </a:lnTo>
                  <a:lnTo>
                    <a:pt x="1059530" y="3247416"/>
                  </a:lnTo>
                  <a:lnTo>
                    <a:pt x="1068663" y="3247416"/>
                  </a:lnTo>
                  <a:lnTo>
                    <a:pt x="1077797" y="3247416"/>
                  </a:lnTo>
                  <a:lnTo>
                    <a:pt x="1086931" y="3247416"/>
                  </a:lnTo>
                  <a:lnTo>
                    <a:pt x="1096065" y="3247416"/>
                  </a:lnTo>
                  <a:lnTo>
                    <a:pt x="1105199" y="3247416"/>
                  </a:lnTo>
                  <a:lnTo>
                    <a:pt x="1114333" y="3247416"/>
                  </a:lnTo>
                  <a:lnTo>
                    <a:pt x="1123467" y="3247416"/>
                  </a:lnTo>
                  <a:lnTo>
                    <a:pt x="1132601" y="3236467"/>
                  </a:lnTo>
                  <a:lnTo>
                    <a:pt x="1141734" y="3219845"/>
                  </a:lnTo>
                  <a:lnTo>
                    <a:pt x="1150868" y="3203487"/>
                  </a:lnTo>
                  <a:lnTo>
                    <a:pt x="1160002" y="3187387"/>
                  </a:lnTo>
                  <a:lnTo>
                    <a:pt x="1169136" y="3171539"/>
                  </a:lnTo>
                  <a:lnTo>
                    <a:pt x="1178270" y="3155936"/>
                  </a:lnTo>
                  <a:lnTo>
                    <a:pt x="1187404" y="3140573"/>
                  </a:lnTo>
                  <a:lnTo>
                    <a:pt x="1196538" y="3125444"/>
                  </a:lnTo>
                  <a:lnTo>
                    <a:pt x="1205672" y="3110545"/>
                  </a:lnTo>
                  <a:lnTo>
                    <a:pt x="1214806" y="3095870"/>
                  </a:lnTo>
                  <a:lnTo>
                    <a:pt x="1223939" y="3081414"/>
                  </a:lnTo>
                  <a:lnTo>
                    <a:pt x="1233073" y="3067172"/>
                  </a:lnTo>
                  <a:lnTo>
                    <a:pt x="1242207" y="3053140"/>
                  </a:lnTo>
                  <a:lnTo>
                    <a:pt x="1251341" y="3039312"/>
                  </a:lnTo>
                  <a:lnTo>
                    <a:pt x="1260475" y="3025685"/>
                  </a:lnTo>
                  <a:lnTo>
                    <a:pt x="1269609" y="3012254"/>
                  </a:lnTo>
                  <a:lnTo>
                    <a:pt x="1278743" y="2999014"/>
                  </a:lnTo>
                  <a:lnTo>
                    <a:pt x="1287877" y="2985963"/>
                  </a:lnTo>
                  <a:lnTo>
                    <a:pt x="1297010" y="2973095"/>
                  </a:lnTo>
                  <a:lnTo>
                    <a:pt x="1306144" y="2960408"/>
                  </a:lnTo>
                  <a:lnTo>
                    <a:pt x="1315278" y="2947896"/>
                  </a:lnTo>
                  <a:lnTo>
                    <a:pt x="1324412" y="2935557"/>
                  </a:lnTo>
                  <a:lnTo>
                    <a:pt x="1333546" y="2923387"/>
                  </a:lnTo>
                  <a:lnTo>
                    <a:pt x="1342680" y="2911383"/>
                  </a:lnTo>
                  <a:lnTo>
                    <a:pt x="1351814" y="2899541"/>
                  </a:lnTo>
                  <a:lnTo>
                    <a:pt x="1360948" y="2887858"/>
                  </a:lnTo>
                  <a:lnTo>
                    <a:pt x="1370081" y="2876331"/>
                  </a:lnTo>
                  <a:lnTo>
                    <a:pt x="1379215" y="2864956"/>
                  </a:lnTo>
                  <a:lnTo>
                    <a:pt x="1388349" y="2853731"/>
                  </a:lnTo>
                  <a:lnTo>
                    <a:pt x="1397483" y="2842653"/>
                  </a:lnTo>
                  <a:lnTo>
                    <a:pt x="1406617" y="2831718"/>
                  </a:lnTo>
                  <a:lnTo>
                    <a:pt x="1415751" y="2820925"/>
                  </a:lnTo>
                  <a:lnTo>
                    <a:pt x="1424885" y="2810270"/>
                  </a:lnTo>
                  <a:lnTo>
                    <a:pt x="1434019" y="2799751"/>
                  </a:lnTo>
                  <a:lnTo>
                    <a:pt x="1443153" y="2789365"/>
                  </a:lnTo>
                  <a:lnTo>
                    <a:pt x="1452286" y="2779110"/>
                  </a:lnTo>
                  <a:lnTo>
                    <a:pt x="1461420" y="2768982"/>
                  </a:lnTo>
                  <a:lnTo>
                    <a:pt x="1470554" y="2758981"/>
                  </a:lnTo>
                  <a:lnTo>
                    <a:pt x="1479688" y="2749103"/>
                  </a:lnTo>
                  <a:lnTo>
                    <a:pt x="1488822" y="2739346"/>
                  </a:lnTo>
                  <a:lnTo>
                    <a:pt x="1497956" y="2729709"/>
                  </a:lnTo>
                  <a:lnTo>
                    <a:pt x="1507090" y="2720188"/>
                  </a:lnTo>
                  <a:lnTo>
                    <a:pt x="1516224" y="2710781"/>
                  </a:lnTo>
                  <a:lnTo>
                    <a:pt x="1525357" y="2701488"/>
                  </a:lnTo>
                  <a:lnTo>
                    <a:pt x="1534491" y="2692305"/>
                  </a:lnTo>
                  <a:lnTo>
                    <a:pt x="1543625" y="2683231"/>
                  </a:lnTo>
                  <a:lnTo>
                    <a:pt x="1552759" y="2674263"/>
                  </a:lnTo>
                  <a:lnTo>
                    <a:pt x="1561893" y="2665401"/>
                  </a:lnTo>
                  <a:lnTo>
                    <a:pt x="1571027" y="2656641"/>
                  </a:lnTo>
                  <a:lnTo>
                    <a:pt x="1580161" y="2647983"/>
                  </a:lnTo>
                  <a:lnTo>
                    <a:pt x="1589295" y="2639424"/>
                  </a:lnTo>
                  <a:lnTo>
                    <a:pt x="1598428" y="2628874"/>
                  </a:lnTo>
                  <a:lnTo>
                    <a:pt x="1607562" y="2615906"/>
                  </a:lnTo>
                  <a:lnTo>
                    <a:pt x="1616696" y="2603085"/>
                  </a:lnTo>
                  <a:lnTo>
                    <a:pt x="1625830" y="2590407"/>
                  </a:lnTo>
                  <a:lnTo>
                    <a:pt x="1634964" y="2577872"/>
                  </a:lnTo>
                  <a:lnTo>
                    <a:pt x="1644098" y="2565475"/>
                  </a:lnTo>
                  <a:lnTo>
                    <a:pt x="1653232" y="2553216"/>
                  </a:lnTo>
                  <a:lnTo>
                    <a:pt x="1662366" y="2541091"/>
                  </a:lnTo>
                  <a:lnTo>
                    <a:pt x="1671500" y="2529098"/>
                  </a:lnTo>
                  <a:lnTo>
                    <a:pt x="1680633" y="2517237"/>
                  </a:lnTo>
                  <a:lnTo>
                    <a:pt x="1689767" y="2505503"/>
                  </a:lnTo>
                  <a:lnTo>
                    <a:pt x="1698901" y="2493895"/>
                  </a:lnTo>
                  <a:lnTo>
                    <a:pt x="1708035" y="2482412"/>
                  </a:lnTo>
                  <a:lnTo>
                    <a:pt x="1717169" y="2471051"/>
                  </a:lnTo>
                  <a:lnTo>
                    <a:pt x="1726303" y="2459810"/>
                  </a:lnTo>
                  <a:lnTo>
                    <a:pt x="1735437" y="2448687"/>
                  </a:lnTo>
                  <a:lnTo>
                    <a:pt x="1744571" y="2437681"/>
                  </a:lnTo>
                  <a:lnTo>
                    <a:pt x="1753704" y="2426789"/>
                  </a:lnTo>
                  <a:lnTo>
                    <a:pt x="1762838" y="2416011"/>
                  </a:lnTo>
                  <a:lnTo>
                    <a:pt x="1771972" y="2405343"/>
                  </a:lnTo>
                  <a:lnTo>
                    <a:pt x="1781106" y="2394785"/>
                  </a:lnTo>
                  <a:lnTo>
                    <a:pt x="1790240" y="2384334"/>
                  </a:lnTo>
                  <a:lnTo>
                    <a:pt x="1799374" y="2373990"/>
                  </a:lnTo>
                  <a:lnTo>
                    <a:pt x="1808508" y="2363750"/>
                  </a:lnTo>
                  <a:lnTo>
                    <a:pt x="1817642" y="2353613"/>
                  </a:lnTo>
                  <a:lnTo>
                    <a:pt x="1826775" y="2343578"/>
                  </a:lnTo>
                  <a:lnTo>
                    <a:pt x="1835909" y="2333642"/>
                  </a:lnTo>
                  <a:lnTo>
                    <a:pt x="1845043" y="2323805"/>
                  </a:lnTo>
                  <a:lnTo>
                    <a:pt x="1854177" y="2314064"/>
                  </a:lnTo>
                  <a:lnTo>
                    <a:pt x="1863311" y="2304419"/>
                  </a:lnTo>
                  <a:lnTo>
                    <a:pt x="1872445" y="2294869"/>
                  </a:lnTo>
                  <a:lnTo>
                    <a:pt x="1881579" y="2285410"/>
                  </a:lnTo>
                  <a:lnTo>
                    <a:pt x="1890713" y="2276044"/>
                  </a:lnTo>
                  <a:lnTo>
                    <a:pt x="1899847" y="2266767"/>
                  </a:lnTo>
                  <a:lnTo>
                    <a:pt x="1908980" y="2257579"/>
                  </a:lnTo>
                  <a:lnTo>
                    <a:pt x="1918114" y="2248479"/>
                  </a:lnTo>
                  <a:lnTo>
                    <a:pt x="1927248" y="2239465"/>
                  </a:lnTo>
                  <a:lnTo>
                    <a:pt x="1936382" y="2230536"/>
                  </a:lnTo>
                  <a:lnTo>
                    <a:pt x="1945516" y="2221690"/>
                  </a:lnTo>
                  <a:lnTo>
                    <a:pt x="1954650" y="2212928"/>
                  </a:lnTo>
                  <a:lnTo>
                    <a:pt x="1963784" y="2204247"/>
                  </a:lnTo>
                  <a:lnTo>
                    <a:pt x="1972918" y="2195646"/>
                  </a:lnTo>
                  <a:lnTo>
                    <a:pt x="1982051" y="2187125"/>
                  </a:lnTo>
                  <a:lnTo>
                    <a:pt x="1991185" y="2178682"/>
                  </a:lnTo>
                  <a:lnTo>
                    <a:pt x="2000319" y="2170315"/>
                  </a:lnTo>
                  <a:lnTo>
                    <a:pt x="2009453" y="2162025"/>
                  </a:lnTo>
                  <a:lnTo>
                    <a:pt x="2018587" y="2153810"/>
                  </a:lnTo>
                  <a:lnTo>
                    <a:pt x="2027721" y="2145669"/>
                  </a:lnTo>
                  <a:lnTo>
                    <a:pt x="2036855" y="2137601"/>
                  </a:lnTo>
                  <a:lnTo>
                    <a:pt x="2045989" y="2129605"/>
                  </a:lnTo>
                  <a:lnTo>
                    <a:pt x="2055122" y="2121680"/>
                  </a:lnTo>
                  <a:lnTo>
                    <a:pt x="2064256" y="2113826"/>
                  </a:lnTo>
                  <a:lnTo>
                    <a:pt x="2073390" y="2106040"/>
                  </a:lnTo>
                  <a:lnTo>
                    <a:pt x="2082524" y="2098323"/>
                  </a:lnTo>
                  <a:lnTo>
                    <a:pt x="2091658" y="2090673"/>
                  </a:lnTo>
                  <a:lnTo>
                    <a:pt x="2100792" y="2083089"/>
                  </a:lnTo>
                  <a:lnTo>
                    <a:pt x="2109926" y="2075572"/>
                  </a:lnTo>
                  <a:lnTo>
                    <a:pt x="2119060" y="2068119"/>
                  </a:lnTo>
                  <a:lnTo>
                    <a:pt x="2128194" y="2060730"/>
                  </a:lnTo>
                  <a:lnTo>
                    <a:pt x="2137327" y="2053404"/>
                  </a:lnTo>
                  <a:lnTo>
                    <a:pt x="2146461" y="2046141"/>
                  </a:lnTo>
                  <a:lnTo>
                    <a:pt x="2155595" y="2038939"/>
                  </a:lnTo>
                  <a:lnTo>
                    <a:pt x="2164729" y="2031798"/>
                  </a:lnTo>
                  <a:lnTo>
                    <a:pt x="2173863" y="2024717"/>
                  </a:lnTo>
                  <a:lnTo>
                    <a:pt x="2182997" y="2017695"/>
                  </a:lnTo>
                  <a:lnTo>
                    <a:pt x="2192131" y="2010732"/>
                  </a:lnTo>
                  <a:lnTo>
                    <a:pt x="2201265" y="2003826"/>
                  </a:lnTo>
                  <a:lnTo>
                    <a:pt x="2210398" y="1996978"/>
                  </a:lnTo>
                  <a:lnTo>
                    <a:pt x="2219532" y="1990186"/>
                  </a:lnTo>
                  <a:lnTo>
                    <a:pt x="2228666" y="1983449"/>
                  </a:lnTo>
                  <a:lnTo>
                    <a:pt x="2237800" y="1976768"/>
                  </a:lnTo>
                  <a:lnTo>
                    <a:pt x="2246934" y="1970141"/>
                  </a:lnTo>
                  <a:lnTo>
                    <a:pt x="2256068" y="1963567"/>
                  </a:lnTo>
                  <a:lnTo>
                    <a:pt x="2265202" y="1957047"/>
                  </a:lnTo>
                  <a:lnTo>
                    <a:pt x="2274336" y="1950579"/>
                  </a:lnTo>
                  <a:lnTo>
                    <a:pt x="2283469" y="1944162"/>
                  </a:lnTo>
                  <a:lnTo>
                    <a:pt x="2292603" y="1937797"/>
                  </a:lnTo>
                  <a:lnTo>
                    <a:pt x="2301737" y="1931483"/>
                  </a:lnTo>
                  <a:lnTo>
                    <a:pt x="2310871" y="1925218"/>
                  </a:lnTo>
                  <a:lnTo>
                    <a:pt x="2320005" y="1919002"/>
                  </a:lnTo>
                  <a:lnTo>
                    <a:pt x="2329139" y="1912836"/>
                  </a:lnTo>
                  <a:lnTo>
                    <a:pt x="2338273" y="1906717"/>
                  </a:lnTo>
                  <a:lnTo>
                    <a:pt x="2347407" y="1900646"/>
                  </a:lnTo>
                  <a:lnTo>
                    <a:pt x="2356541" y="1894623"/>
                  </a:lnTo>
                  <a:lnTo>
                    <a:pt x="2365674" y="1888645"/>
                  </a:lnTo>
                  <a:lnTo>
                    <a:pt x="2374808" y="1882714"/>
                  </a:lnTo>
                  <a:lnTo>
                    <a:pt x="2383942" y="1876828"/>
                  </a:lnTo>
                  <a:lnTo>
                    <a:pt x="2393076" y="1870987"/>
                  </a:lnTo>
                  <a:lnTo>
                    <a:pt x="2402210" y="1865191"/>
                  </a:lnTo>
                  <a:lnTo>
                    <a:pt x="2411344" y="1859438"/>
                  </a:lnTo>
                  <a:lnTo>
                    <a:pt x="2420478" y="1853729"/>
                  </a:lnTo>
                  <a:lnTo>
                    <a:pt x="2429612" y="1848063"/>
                  </a:lnTo>
                  <a:lnTo>
                    <a:pt x="2438745" y="1842439"/>
                  </a:lnTo>
                  <a:lnTo>
                    <a:pt x="2447879" y="1836857"/>
                  </a:lnTo>
                  <a:lnTo>
                    <a:pt x="2457013" y="1831316"/>
                  </a:lnTo>
                  <a:lnTo>
                    <a:pt x="2466147" y="1825817"/>
                  </a:lnTo>
                  <a:lnTo>
                    <a:pt x="2475281" y="1820358"/>
                  </a:lnTo>
                  <a:lnTo>
                    <a:pt x="2484415" y="1814940"/>
                  </a:lnTo>
                  <a:lnTo>
                    <a:pt x="2493549" y="1808923"/>
                  </a:lnTo>
                  <a:lnTo>
                    <a:pt x="2502683" y="1801469"/>
                  </a:lnTo>
                  <a:lnTo>
                    <a:pt x="2511816" y="1794068"/>
                  </a:lnTo>
                  <a:lnTo>
                    <a:pt x="2520950" y="1786721"/>
                  </a:lnTo>
                  <a:lnTo>
                    <a:pt x="2530084" y="1779427"/>
                  </a:lnTo>
                  <a:lnTo>
                    <a:pt x="2539218" y="1772186"/>
                  </a:lnTo>
                  <a:lnTo>
                    <a:pt x="2548352" y="1764996"/>
                  </a:lnTo>
                  <a:lnTo>
                    <a:pt x="2557486" y="1757858"/>
                  </a:lnTo>
                  <a:lnTo>
                    <a:pt x="2566620" y="1750771"/>
                  </a:lnTo>
                  <a:lnTo>
                    <a:pt x="2575754" y="1743734"/>
                  </a:lnTo>
                  <a:lnTo>
                    <a:pt x="2584888" y="1736747"/>
                  </a:lnTo>
                  <a:lnTo>
                    <a:pt x="2594021" y="1729808"/>
                  </a:lnTo>
                  <a:lnTo>
                    <a:pt x="2603155" y="1722919"/>
                  </a:lnTo>
                  <a:lnTo>
                    <a:pt x="2612289" y="1716078"/>
                  </a:lnTo>
                  <a:lnTo>
                    <a:pt x="2621423" y="1709284"/>
                  </a:lnTo>
                  <a:lnTo>
                    <a:pt x="2630557" y="1702538"/>
                  </a:lnTo>
                  <a:lnTo>
                    <a:pt x="2639691" y="1695838"/>
                  </a:lnTo>
                  <a:lnTo>
                    <a:pt x="2648825" y="1689184"/>
                  </a:lnTo>
                  <a:lnTo>
                    <a:pt x="2657959" y="1682577"/>
                  </a:lnTo>
                  <a:lnTo>
                    <a:pt x="2667092" y="1676014"/>
                  </a:lnTo>
                  <a:lnTo>
                    <a:pt x="2676226" y="1669496"/>
                  </a:lnTo>
                  <a:lnTo>
                    <a:pt x="2685360" y="1663023"/>
                  </a:lnTo>
                  <a:lnTo>
                    <a:pt x="2694494" y="1656594"/>
                  </a:lnTo>
                  <a:lnTo>
                    <a:pt x="2703628" y="1650207"/>
                  </a:lnTo>
                  <a:lnTo>
                    <a:pt x="2712762" y="1643864"/>
                  </a:lnTo>
                  <a:lnTo>
                    <a:pt x="2721896" y="1637564"/>
                  </a:lnTo>
                  <a:lnTo>
                    <a:pt x="2731030" y="1631306"/>
                  </a:lnTo>
                  <a:lnTo>
                    <a:pt x="2740163" y="1625089"/>
                  </a:lnTo>
                  <a:lnTo>
                    <a:pt x="2749297" y="1618914"/>
                  </a:lnTo>
                  <a:lnTo>
                    <a:pt x="2758431" y="1612779"/>
                  </a:lnTo>
                  <a:lnTo>
                    <a:pt x="2767565" y="1606685"/>
                  </a:lnTo>
                  <a:lnTo>
                    <a:pt x="2776699" y="1600631"/>
                  </a:lnTo>
                  <a:lnTo>
                    <a:pt x="2785833" y="1594617"/>
                  </a:lnTo>
                  <a:lnTo>
                    <a:pt x="2794967" y="1588642"/>
                  </a:lnTo>
                  <a:lnTo>
                    <a:pt x="2804101" y="1582707"/>
                  </a:lnTo>
                  <a:lnTo>
                    <a:pt x="2813234" y="1576809"/>
                  </a:lnTo>
                  <a:lnTo>
                    <a:pt x="2822368" y="1570950"/>
                  </a:lnTo>
                  <a:lnTo>
                    <a:pt x="2831502" y="1565129"/>
                  </a:lnTo>
                  <a:lnTo>
                    <a:pt x="2840636" y="1559345"/>
                  </a:lnTo>
                  <a:lnTo>
                    <a:pt x="2849770" y="1553598"/>
                  </a:lnTo>
                  <a:lnTo>
                    <a:pt x="2858904" y="1547888"/>
                  </a:lnTo>
                  <a:lnTo>
                    <a:pt x="2868038" y="1542214"/>
                  </a:lnTo>
                  <a:lnTo>
                    <a:pt x="2877172" y="1536576"/>
                  </a:lnTo>
                  <a:lnTo>
                    <a:pt x="2886306" y="1530974"/>
                  </a:lnTo>
                  <a:lnTo>
                    <a:pt x="2895439" y="1525407"/>
                  </a:lnTo>
                  <a:lnTo>
                    <a:pt x="2904573" y="1519875"/>
                  </a:lnTo>
                  <a:lnTo>
                    <a:pt x="2913707" y="1514378"/>
                  </a:lnTo>
                  <a:lnTo>
                    <a:pt x="2922841" y="1508916"/>
                  </a:lnTo>
                  <a:lnTo>
                    <a:pt x="2931975" y="1503487"/>
                  </a:lnTo>
                  <a:lnTo>
                    <a:pt x="2941109" y="1498092"/>
                  </a:lnTo>
                  <a:lnTo>
                    <a:pt x="2950243" y="1492731"/>
                  </a:lnTo>
                  <a:lnTo>
                    <a:pt x="2959377" y="1487402"/>
                  </a:lnTo>
                  <a:lnTo>
                    <a:pt x="2968510" y="1482107"/>
                  </a:lnTo>
                  <a:lnTo>
                    <a:pt x="2977644" y="1476843"/>
                  </a:lnTo>
                  <a:lnTo>
                    <a:pt x="2986778" y="1471612"/>
                  </a:lnTo>
                  <a:lnTo>
                    <a:pt x="2995912" y="1466413"/>
                  </a:lnTo>
                  <a:lnTo>
                    <a:pt x="3005046" y="1461246"/>
                  </a:lnTo>
                  <a:lnTo>
                    <a:pt x="3014180" y="1456110"/>
                  </a:lnTo>
                  <a:lnTo>
                    <a:pt x="3023314" y="1451005"/>
                  </a:lnTo>
                  <a:lnTo>
                    <a:pt x="3032448" y="1445930"/>
                  </a:lnTo>
                  <a:lnTo>
                    <a:pt x="3041581" y="1440886"/>
                  </a:lnTo>
                  <a:lnTo>
                    <a:pt x="3050715" y="1435873"/>
                  </a:lnTo>
                  <a:lnTo>
                    <a:pt x="3059849" y="1430889"/>
                  </a:lnTo>
                  <a:lnTo>
                    <a:pt x="3068983" y="1425935"/>
                  </a:lnTo>
                  <a:lnTo>
                    <a:pt x="3078117" y="1421010"/>
                  </a:lnTo>
                  <a:lnTo>
                    <a:pt x="3087251" y="1416115"/>
                  </a:lnTo>
                  <a:lnTo>
                    <a:pt x="3096385" y="1411248"/>
                  </a:lnTo>
                  <a:lnTo>
                    <a:pt x="3105519" y="1406410"/>
                  </a:lnTo>
                  <a:lnTo>
                    <a:pt x="3114653" y="1401600"/>
                  </a:lnTo>
                  <a:lnTo>
                    <a:pt x="3123786" y="1396819"/>
                  </a:lnTo>
                  <a:lnTo>
                    <a:pt x="3132920" y="1392065"/>
                  </a:lnTo>
                  <a:lnTo>
                    <a:pt x="3142054" y="1387339"/>
                  </a:lnTo>
                  <a:lnTo>
                    <a:pt x="3151188" y="1382641"/>
                  </a:lnTo>
                  <a:lnTo>
                    <a:pt x="3160322" y="1377969"/>
                  </a:lnTo>
                  <a:lnTo>
                    <a:pt x="3169456" y="1373325"/>
                  </a:lnTo>
                  <a:lnTo>
                    <a:pt x="3178590" y="1368707"/>
                  </a:lnTo>
                  <a:lnTo>
                    <a:pt x="3187724" y="1364115"/>
                  </a:lnTo>
                  <a:lnTo>
                    <a:pt x="3196857" y="1359550"/>
                  </a:lnTo>
                  <a:lnTo>
                    <a:pt x="3205991" y="1355011"/>
                  </a:lnTo>
                  <a:lnTo>
                    <a:pt x="3215125" y="1350498"/>
                  </a:lnTo>
                  <a:lnTo>
                    <a:pt x="3224259" y="1346010"/>
                  </a:lnTo>
                  <a:lnTo>
                    <a:pt x="3233393" y="1341548"/>
                  </a:lnTo>
                  <a:lnTo>
                    <a:pt x="3242527" y="1337110"/>
                  </a:lnTo>
                  <a:lnTo>
                    <a:pt x="3251661" y="1332698"/>
                  </a:lnTo>
                  <a:lnTo>
                    <a:pt x="3260795" y="1328310"/>
                  </a:lnTo>
                  <a:lnTo>
                    <a:pt x="3269928" y="1323947"/>
                  </a:lnTo>
                  <a:lnTo>
                    <a:pt x="3279062" y="1319609"/>
                  </a:lnTo>
                  <a:lnTo>
                    <a:pt x="3288196" y="1315294"/>
                  </a:lnTo>
                  <a:lnTo>
                    <a:pt x="3297330" y="1311003"/>
                  </a:lnTo>
                  <a:lnTo>
                    <a:pt x="3306464" y="1306736"/>
                  </a:lnTo>
                  <a:lnTo>
                    <a:pt x="3315598" y="1302492"/>
                  </a:lnTo>
                  <a:lnTo>
                    <a:pt x="3324732" y="1298272"/>
                  </a:lnTo>
                  <a:lnTo>
                    <a:pt x="3333866" y="1294075"/>
                  </a:lnTo>
                  <a:lnTo>
                    <a:pt x="3343000" y="1289901"/>
                  </a:lnTo>
                  <a:lnTo>
                    <a:pt x="3352133" y="1285749"/>
                  </a:lnTo>
                  <a:lnTo>
                    <a:pt x="3361267" y="1281620"/>
                  </a:lnTo>
                  <a:lnTo>
                    <a:pt x="3370401" y="1277514"/>
                  </a:lnTo>
                  <a:lnTo>
                    <a:pt x="3379535" y="1273430"/>
                  </a:lnTo>
                  <a:lnTo>
                    <a:pt x="3388669" y="1269367"/>
                  </a:lnTo>
                  <a:lnTo>
                    <a:pt x="3397803" y="1265327"/>
                  </a:lnTo>
                  <a:lnTo>
                    <a:pt x="3406937" y="1261308"/>
                  </a:lnTo>
                  <a:lnTo>
                    <a:pt x="3416071" y="1257311"/>
                  </a:lnTo>
                  <a:lnTo>
                    <a:pt x="3425204" y="1253335"/>
                  </a:lnTo>
                  <a:lnTo>
                    <a:pt x="3434338" y="1249380"/>
                  </a:lnTo>
                  <a:lnTo>
                    <a:pt x="3443472" y="1245446"/>
                  </a:lnTo>
                  <a:lnTo>
                    <a:pt x="3452606" y="1240689"/>
                  </a:lnTo>
                  <a:lnTo>
                    <a:pt x="3461740" y="1235268"/>
                  </a:lnTo>
                  <a:lnTo>
                    <a:pt x="3470874" y="1229875"/>
                  </a:lnTo>
                  <a:lnTo>
                    <a:pt x="3480008" y="1224511"/>
                  </a:lnTo>
                  <a:lnTo>
                    <a:pt x="3489142" y="1219175"/>
                  </a:lnTo>
                  <a:lnTo>
                    <a:pt x="3498275" y="1213867"/>
                  </a:lnTo>
                  <a:lnTo>
                    <a:pt x="3507409" y="1208587"/>
                  </a:lnTo>
                  <a:lnTo>
                    <a:pt x="3516543" y="1203333"/>
                  </a:lnTo>
                  <a:lnTo>
                    <a:pt x="3525677" y="1198107"/>
                  </a:lnTo>
                  <a:lnTo>
                    <a:pt x="3534811" y="1192909"/>
                  </a:lnTo>
                  <a:lnTo>
                    <a:pt x="3543945" y="1187736"/>
                  </a:lnTo>
                  <a:lnTo>
                    <a:pt x="3553079" y="1182591"/>
                  </a:lnTo>
                  <a:lnTo>
                    <a:pt x="3562213" y="1177472"/>
                  </a:lnTo>
                  <a:lnTo>
                    <a:pt x="3571347" y="1172379"/>
                  </a:lnTo>
                  <a:lnTo>
                    <a:pt x="3580480" y="1167312"/>
                  </a:lnTo>
                  <a:lnTo>
                    <a:pt x="3589614" y="1162271"/>
                  </a:lnTo>
                  <a:lnTo>
                    <a:pt x="3598748" y="1157255"/>
                  </a:lnTo>
                  <a:lnTo>
                    <a:pt x="3607882" y="1152265"/>
                  </a:lnTo>
                  <a:lnTo>
                    <a:pt x="3617016" y="1147300"/>
                  </a:lnTo>
                  <a:lnTo>
                    <a:pt x="3626150" y="1142360"/>
                  </a:lnTo>
                  <a:lnTo>
                    <a:pt x="3635284" y="1137445"/>
                  </a:lnTo>
                  <a:lnTo>
                    <a:pt x="3644418" y="1132555"/>
                  </a:lnTo>
                  <a:lnTo>
                    <a:pt x="3653551" y="1127688"/>
                  </a:lnTo>
                  <a:lnTo>
                    <a:pt x="3662685" y="1122847"/>
                  </a:lnTo>
                  <a:lnTo>
                    <a:pt x="3671819" y="1118029"/>
                  </a:lnTo>
                  <a:lnTo>
                    <a:pt x="3680953" y="1113235"/>
                  </a:lnTo>
                  <a:lnTo>
                    <a:pt x="3690087" y="1108465"/>
                  </a:lnTo>
                  <a:lnTo>
                    <a:pt x="3699221" y="1103719"/>
                  </a:lnTo>
                  <a:lnTo>
                    <a:pt x="3708355" y="1098996"/>
                  </a:lnTo>
                  <a:lnTo>
                    <a:pt x="3717489" y="1094296"/>
                  </a:lnTo>
                  <a:lnTo>
                    <a:pt x="3726622" y="1089619"/>
                  </a:lnTo>
                  <a:lnTo>
                    <a:pt x="3735756" y="1084965"/>
                  </a:lnTo>
                  <a:lnTo>
                    <a:pt x="3744890" y="1080334"/>
                  </a:lnTo>
                  <a:lnTo>
                    <a:pt x="3754024" y="1075725"/>
                  </a:lnTo>
                  <a:lnTo>
                    <a:pt x="3763158" y="1071138"/>
                  </a:lnTo>
                  <a:lnTo>
                    <a:pt x="3772292" y="1066574"/>
                  </a:lnTo>
                  <a:lnTo>
                    <a:pt x="3781426" y="1062032"/>
                  </a:lnTo>
                  <a:lnTo>
                    <a:pt x="3790560" y="1057512"/>
                  </a:lnTo>
                  <a:lnTo>
                    <a:pt x="3799694" y="1053013"/>
                  </a:lnTo>
                  <a:lnTo>
                    <a:pt x="3808827" y="1048536"/>
                  </a:lnTo>
                  <a:lnTo>
                    <a:pt x="3817961" y="1044081"/>
                  </a:lnTo>
                  <a:lnTo>
                    <a:pt x="3827095" y="1039647"/>
                  </a:lnTo>
                  <a:lnTo>
                    <a:pt x="3836229" y="1035234"/>
                  </a:lnTo>
                  <a:lnTo>
                    <a:pt x="3845363" y="1030841"/>
                  </a:lnTo>
                  <a:lnTo>
                    <a:pt x="3854497" y="1026470"/>
                  </a:lnTo>
                  <a:lnTo>
                    <a:pt x="3863631" y="1022119"/>
                  </a:lnTo>
                  <a:lnTo>
                    <a:pt x="3872765" y="1017789"/>
                  </a:lnTo>
                  <a:lnTo>
                    <a:pt x="3881898" y="1013479"/>
                  </a:lnTo>
                  <a:lnTo>
                    <a:pt x="3891032" y="1009190"/>
                  </a:lnTo>
                  <a:lnTo>
                    <a:pt x="3900166" y="1004920"/>
                  </a:lnTo>
                  <a:lnTo>
                    <a:pt x="3909300" y="1000671"/>
                  </a:lnTo>
                  <a:lnTo>
                    <a:pt x="3918434" y="996441"/>
                  </a:lnTo>
                  <a:lnTo>
                    <a:pt x="3927568" y="992231"/>
                  </a:lnTo>
                  <a:lnTo>
                    <a:pt x="3936702" y="988041"/>
                  </a:lnTo>
                  <a:lnTo>
                    <a:pt x="3945836" y="983870"/>
                  </a:lnTo>
                  <a:lnTo>
                    <a:pt x="3954969" y="979718"/>
                  </a:lnTo>
                  <a:lnTo>
                    <a:pt x="3964103" y="975585"/>
                  </a:lnTo>
                  <a:lnTo>
                    <a:pt x="3973237" y="971472"/>
                  </a:lnTo>
                  <a:lnTo>
                    <a:pt x="3982371" y="967377"/>
                  </a:lnTo>
                  <a:lnTo>
                    <a:pt x="3991505" y="963301"/>
                  </a:lnTo>
                  <a:lnTo>
                    <a:pt x="4000639" y="959243"/>
                  </a:lnTo>
                  <a:lnTo>
                    <a:pt x="4009773" y="955204"/>
                  </a:lnTo>
                  <a:lnTo>
                    <a:pt x="4018907" y="951184"/>
                  </a:lnTo>
                  <a:lnTo>
                    <a:pt x="4028041" y="947181"/>
                  </a:lnTo>
                  <a:lnTo>
                    <a:pt x="4037174" y="943197"/>
                  </a:lnTo>
                  <a:lnTo>
                    <a:pt x="4046308" y="939231"/>
                  </a:lnTo>
                  <a:lnTo>
                    <a:pt x="4055442" y="935282"/>
                  </a:lnTo>
                  <a:lnTo>
                    <a:pt x="4064576" y="931352"/>
                  </a:lnTo>
                  <a:lnTo>
                    <a:pt x="4073710" y="927439"/>
                  </a:lnTo>
                  <a:lnTo>
                    <a:pt x="4082844" y="923543"/>
                  </a:lnTo>
                  <a:lnTo>
                    <a:pt x="4091978" y="919665"/>
                  </a:lnTo>
                  <a:lnTo>
                    <a:pt x="4101112" y="915804"/>
                  </a:lnTo>
                  <a:lnTo>
                    <a:pt x="4110245" y="911960"/>
                  </a:lnTo>
                  <a:lnTo>
                    <a:pt x="4119379" y="908134"/>
                  </a:lnTo>
                  <a:lnTo>
                    <a:pt x="4128513" y="904324"/>
                  </a:lnTo>
                  <a:lnTo>
                    <a:pt x="4137647" y="900531"/>
                  </a:lnTo>
                  <a:lnTo>
                    <a:pt x="4146781" y="896755"/>
                  </a:lnTo>
                  <a:lnTo>
                    <a:pt x="4155915" y="892995"/>
                  </a:lnTo>
                  <a:lnTo>
                    <a:pt x="4165049" y="889252"/>
                  </a:lnTo>
                  <a:lnTo>
                    <a:pt x="4174183" y="885525"/>
                  </a:lnTo>
                  <a:lnTo>
                    <a:pt x="4183316" y="881815"/>
                  </a:lnTo>
                  <a:lnTo>
                    <a:pt x="4192450" y="878121"/>
                  </a:lnTo>
                  <a:lnTo>
                    <a:pt x="4201584" y="874442"/>
                  </a:lnTo>
                  <a:lnTo>
                    <a:pt x="4210718" y="870780"/>
                  </a:lnTo>
                  <a:lnTo>
                    <a:pt x="4219852" y="867134"/>
                  </a:lnTo>
                  <a:lnTo>
                    <a:pt x="4228986" y="863503"/>
                  </a:lnTo>
                  <a:lnTo>
                    <a:pt x="4238120" y="859888"/>
                  </a:lnTo>
                  <a:lnTo>
                    <a:pt x="4247254" y="856289"/>
                  </a:lnTo>
                  <a:lnTo>
                    <a:pt x="4256388" y="852705"/>
                  </a:lnTo>
                  <a:lnTo>
                    <a:pt x="4265521" y="849136"/>
                  </a:lnTo>
                  <a:lnTo>
                    <a:pt x="4274655" y="845582"/>
                  </a:lnTo>
                  <a:lnTo>
                    <a:pt x="4283789" y="842044"/>
                  </a:lnTo>
                  <a:lnTo>
                    <a:pt x="4292923" y="838521"/>
                  </a:lnTo>
                  <a:lnTo>
                    <a:pt x="4302057" y="835013"/>
                  </a:lnTo>
                  <a:lnTo>
                    <a:pt x="4311191" y="831519"/>
                  </a:lnTo>
                  <a:lnTo>
                    <a:pt x="4320325" y="828041"/>
                  </a:lnTo>
                  <a:lnTo>
                    <a:pt x="4329459" y="824577"/>
                  </a:lnTo>
                  <a:lnTo>
                    <a:pt x="4338592" y="821127"/>
                  </a:lnTo>
                  <a:lnTo>
                    <a:pt x="4347726" y="817693"/>
                  </a:lnTo>
                  <a:lnTo>
                    <a:pt x="4356860" y="814272"/>
                  </a:lnTo>
                  <a:lnTo>
                    <a:pt x="4365994" y="810866"/>
                  </a:lnTo>
                  <a:lnTo>
                    <a:pt x="4375128" y="807474"/>
                  </a:lnTo>
                  <a:lnTo>
                    <a:pt x="4384262" y="804096"/>
                  </a:lnTo>
                  <a:lnTo>
                    <a:pt x="4393396" y="800733"/>
                  </a:lnTo>
                  <a:lnTo>
                    <a:pt x="4402530" y="797383"/>
                  </a:lnTo>
                  <a:lnTo>
                    <a:pt x="4411663" y="794047"/>
                  </a:lnTo>
                  <a:lnTo>
                    <a:pt x="4420797" y="790725"/>
                  </a:lnTo>
                  <a:lnTo>
                    <a:pt x="4429931" y="787416"/>
                  </a:lnTo>
                  <a:lnTo>
                    <a:pt x="4439065" y="784121"/>
                  </a:lnTo>
                  <a:lnTo>
                    <a:pt x="4448199" y="780840"/>
                  </a:lnTo>
                  <a:lnTo>
                    <a:pt x="4457333" y="777572"/>
                  </a:lnTo>
                  <a:lnTo>
                    <a:pt x="4466467" y="774318"/>
                  </a:lnTo>
                  <a:lnTo>
                    <a:pt x="4475601" y="771077"/>
                  </a:lnTo>
                  <a:lnTo>
                    <a:pt x="4484735" y="767849"/>
                  </a:lnTo>
                  <a:lnTo>
                    <a:pt x="4493868" y="764634"/>
                  </a:lnTo>
                  <a:lnTo>
                    <a:pt x="4503002" y="761432"/>
                  </a:lnTo>
                  <a:lnTo>
                    <a:pt x="4512136" y="758243"/>
                  </a:lnTo>
                  <a:lnTo>
                    <a:pt x="4521270" y="755067"/>
                  </a:lnTo>
                  <a:lnTo>
                    <a:pt x="4530404" y="751904"/>
                  </a:lnTo>
                  <a:lnTo>
                    <a:pt x="4539538" y="748754"/>
                  </a:lnTo>
                  <a:lnTo>
                    <a:pt x="4548672" y="745616"/>
                  </a:lnTo>
                  <a:lnTo>
                    <a:pt x="4557806" y="742491"/>
                  </a:lnTo>
                  <a:lnTo>
                    <a:pt x="4566939" y="739378"/>
                  </a:lnTo>
                  <a:lnTo>
                    <a:pt x="4576073" y="736278"/>
                  </a:lnTo>
                  <a:lnTo>
                    <a:pt x="4585207" y="733190"/>
                  </a:lnTo>
                  <a:lnTo>
                    <a:pt x="4594341" y="730114"/>
                  </a:lnTo>
                  <a:lnTo>
                    <a:pt x="4603475" y="727051"/>
                  </a:lnTo>
                  <a:lnTo>
                    <a:pt x="4612609" y="723999"/>
                  </a:lnTo>
                  <a:lnTo>
                    <a:pt x="4621743" y="720960"/>
                  </a:lnTo>
                  <a:lnTo>
                    <a:pt x="4630877" y="717933"/>
                  </a:lnTo>
                  <a:lnTo>
                    <a:pt x="4640010" y="714917"/>
                  </a:lnTo>
                  <a:lnTo>
                    <a:pt x="4649144" y="711914"/>
                  </a:lnTo>
                  <a:lnTo>
                    <a:pt x="4658278" y="708922"/>
                  </a:lnTo>
                  <a:lnTo>
                    <a:pt x="4667412" y="705942"/>
                  </a:lnTo>
                  <a:lnTo>
                    <a:pt x="4676546" y="702974"/>
                  </a:lnTo>
                  <a:lnTo>
                    <a:pt x="4685680" y="700017"/>
                  </a:lnTo>
                  <a:lnTo>
                    <a:pt x="4694814" y="697072"/>
                  </a:lnTo>
                  <a:lnTo>
                    <a:pt x="4703948" y="694138"/>
                  </a:lnTo>
                  <a:lnTo>
                    <a:pt x="4713082" y="691215"/>
                  </a:lnTo>
                  <a:lnTo>
                    <a:pt x="4722215" y="688304"/>
                  </a:lnTo>
                  <a:lnTo>
                    <a:pt x="4731349" y="685404"/>
                  </a:lnTo>
                  <a:lnTo>
                    <a:pt x="4740483" y="682515"/>
                  </a:lnTo>
                  <a:lnTo>
                    <a:pt x="4749617" y="679638"/>
                  </a:lnTo>
                  <a:lnTo>
                    <a:pt x="4758751" y="676771"/>
                  </a:lnTo>
                  <a:lnTo>
                    <a:pt x="4767885" y="673916"/>
                  </a:lnTo>
                  <a:lnTo>
                    <a:pt x="4777019" y="671071"/>
                  </a:lnTo>
                  <a:lnTo>
                    <a:pt x="4786153" y="668237"/>
                  </a:lnTo>
                  <a:lnTo>
                    <a:pt x="4795286" y="665414"/>
                  </a:lnTo>
                  <a:lnTo>
                    <a:pt x="4804420" y="662602"/>
                  </a:lnTo>
                  <a:lnTo>
                    <a:pt x="4813554" y="659800"/>
                  </a:lnTo>
                  <a:lnTo>
                    <a:pt x="4822688" y="657009"/>
                  </a:lnTo>
                  <a:lnTo>
                    <a:pt x="4831822" y="653570"/>
                  </a:lnTo>
                  <a:lnTo>
                    <a:pt x="4840956" y="650145"/>
                  </a:lnTo>
                  <a:lnTo>
                    <a:pt x="4850090" y="646732"/>
                  </a:lnTo>
                  <a:lnTo>
                    <a:pt x="4859224" y="643332"/>
                  </a:lnTo>
                  <a:lnTo>
                    <a:pt x="4868357" y="639945"/>
                  </a:lnTo>
                  <a:lnTo>
                    <a:pt x="4877491" y="636571"/>
                  </a:lnTo>
                  <a:lnTo>
                    <a:pt x="4886625" y="633209"/>
                  </a:lnTo>
                  <a:lnTo>
                    <a:pt x="4895759" y="629860"/>
                  </a:lnTo>
                  <a:lnTo>
                    <a:pt x="4904893" y="626523"/>
                  </a:lnTo>
                  <a:lnTo>
                    <a:pt x="4914027" y="623199"/>
                  </a:lnTo>
                  <a:lnTo>
                    <a:pt x="4923161" y="619887"/>
                  </a:lnTo>
                  <a:lnTo>
                    <a:pt x="4932295" y="616587"/>
                  </a:lnTo>
                  <a:lnTo>
                    <a:pt x="4941429" y="613300"/>
                  </a:lnTo>
                  <a:lnTo>
                    <a:pt x="4950562" y="610024"/>
                  </a:lnTo>
                  <a:lnTo>
                    <a:pt x="4959696" y="606761"/>
                  </a:lnTo>
                  <a:lnTo>
                    <a:pt x="4968830" y="603509"/>
                  </a:lnTo>
                  <a:lnTo>
                    <a:pt x="4977964" y="600270"/>
                  </a:lnTo>
                  <a:lnTo>
                    <a:pt x="4987098" y="597042"/>
                  </a:lnTo>
                  <a:lnTo>
                    <a:pt x="4996232" y="593827"/>
                  </a:lnTo>
                  <a:lnTo>
                    <a:pt x="5005366" y="590623"/>
                  </a:lnTo>
                  <a:lnTo>
                    <a:pt x="5014500" y="587430"/>
                  </a:lnTo>
                  <a:lnTo>
                    <a:pt x="5023633" y="584250"/>
                  </a:lnTo>
                  <a:lnTo>
                    <a:pt x="5032767" y="581080"/>
                  </a:lnTo>
                  <a:lnTo>
                    <a:pt x="5041901" y="577923"/>
                  </a:lnTo>
                  <a:lnTo>
                    <a:pt x="5051035" y="574776"/>
                  </a:lnTo>
                  <a:lnTo>
                    <a:pt x="5060169" y="571642"/>
                  </a:lnTo>
                  <a:lnTo>
                    <a:pt x="5069303" y="568518"/>
                  </a:lnTo>
                  <a:lnTo>
                    <a:pt x="5078437" y="565405"/>
                  </a:lnTo>
                  <a:lnTo>
                    <a:pt x="5087571" y="562304"/>
                  </a:lnTo>
                  <a:lnTo>
                    <a:pt x="5096704" y="559214"/>
                  </a:lnTo>
                  <a:lnTo>
                    <a:pt x="5105838" y="556135"/>
                  </a:lnTo>
                  <a:lnTo>
                    <a:pt x="5114972" y="553067"/>
                  </a:lnTo>
                  <a:lnTo>
                    <a:pt x="5124106" y="550010"/>
                  </a:lnTo>
                  <a:lnTo>
                    <a:pt x="5133240" y="546964"/>
                  </a:lnTo>
                  <a:lnTo>
                    <a:pt x="5142374" y="543928"/>
                  </a:lnTo>
                  <a:lnTo>
                    <a:pt x="5151508" y="540904"/>
                  </a:lnTo>
                  <a:lnTo>
                    <a:pt x="5160642" y="537890"/>
                  </a:lnTo>
                  <a:lnTo>
                    <a:pt x="5169776" y="534886"/>
                  </a:lnTo>
                  <a:lnTo>
                    <a:pt x="5178909" y="531894"/>
                  </a:lnTo>
                  <a:lnTo>
                    <a:pt x="5188043" y="528912"/>
                  </a:lnTo>
                  <a:lnTo>
                    <a:pt x="5197177" y="525940"/>
                  </a:lnTo>
                  <a:lnTo>
                    <a:pt x="5206311" y="522979"/>
                  </a:lnTo>
                  <a:lnTo>
                    <a:pt x="5215445" y="520028"/>
                  </a:lnTo>
                  <a:lnTo>
                    <a:pt x="5224579" y="517087"/>
                  </a:lnTo>
                  <a:lnTo>
                    <a:pt x="5233713" y="514157"/>
                  </a:lnTo>
                  <a:lnTo>
                    <a:pt x="5242847" y="511237"/>
                  </a:lnTo>
                  <a:lnTo>
                    <a:pt x="5251980" y="508327"/>
                  </a:lnTo>
                  <a:lnTo>
                    <a:pt x="5261114" y="505427"/>
                  </a:lnTo>
                  <a:lnTo>
                    <a:pt x="5270248" y="502537"/>
                  </a:lnTo>
                  <a:lnTo>
                    <a:pt x="5279382" y="499657"/>
                  </a:lnTo>
                  <a:lnTo>
                    <a:pt x="5288516" y="496788"/>
                  </a:lnTo>
                  <a:lnTo>
                    <a:pt x="5297650" y="493928"/>
                  </a:lnTo>
                  <a:lnTo>
                    <a:pt x="5306784" y="491078"/>
                  </a:lnTo>
                  <a:lnTo>
                    <a:pt x="5315918" y="488237"/>
                  </a:lnTo>
                  <a:lnTo>
                    <a:pt x="5325051" y="485407"/>
                  </a:lnTo>
                  <a:lnTo>
                    <a:pt x="5334185" y="482586"/>
                  </a:lnTo>
                  <a:lnTo>
                    <a:pt x="5343319" y="479775"/>
                  </a:lnTo>
                  <a:lnTo>
                    <a:pt x="5352453" y="476973"/>
                  </a:lnTo>
                  <a:lnTo>
                    <a:pt x="5361587" y="474181"/>
                  </a:lnTo>
                  <a:lnTo>
                    <a:pt x="5370721" y="471398"/>
                  </a:lnTo>
                  <a:lnTo>
                    <a:pt x="5379855" y="468625"/>
                  </a:lnTo>
                  <a:lnTo>
                    <a:pt x="5388989" y="465862"/>
                  </a:lnTo>
                  <a:lnTo>
                    <a:pt x="5398122" y="463107"/>
                  </a:lnTo>
                  <a:lnTo>
                    <a:pt x="5407256" y="460362"/>
                  </a:lnTo>
                  <a:lnTo>
                    <a:pt x="5416390" y="457626"/>
                  </a:lnTo>
                  <a:lnTo>
                    <a:pt x="5425524" y="454900"/>
                  </a:lnTo>
                  <a:lnTo>
                    <a:pt x="5434658" y="452182"/>
                  </a:lnTo>
                  <a:lnTo>
                    <a:pt x="5443792" y="449474"/>
                  </a:lnTo>
                  <a:lnTo>
                    <a:pt x="5452926" y="446775"/>
                  </a:lnTo>
                  <a:lnTo>
                    <a:pt x="5462060" y="444084"/>
                  </a:lnTo>
                  <a:lnTo>
                    <a:pt x="5471194" y="441403"/>
                  </a:lnTo>
                  <a:lnTo>
                    <a:pt x="5480327" y="438731"/>
                  </a:lnTo>
                  <a:lnTo>
                    <a:pt x="5489461" y="436068"/>
                  </a:lnTo>
                  <a:lnTo>
                    <a:pt x="5498595" y="433413"/>
                  </a:lnTo>
                  <a:lnTo>
                    <a:pt x="5507729" y="430767"/>
                  </a:lnTo>
                  <a:lnTo>
                    <a:pt x="5516863" y="428130"/>
                  </a:lnTo>
                  <a:lnTo>
                    <a:pt x="5525997" y="425502"/>
                  </a:lnTo>
                  <a:lnTo>
                    <a:pt x="5535131" y="422882"/>
                  </a:lnTo>
                  <a:lnTo>
                    <a:pt x="5544265" y="420271"/>
                  </a:lnTo>
                  <a:lnTo>
                    <a:pt x="5553398" y="417669"/>
                  </a:lnTo>
                  <a:lnTo>
                    <a:pt x="5562532" y="415075"/>
                  </a:lnTo>
                  <a:lnTo>
                    <a:pt x="5571666" y="412490"/>
                  </a:lnTo>
                  <a:lnTo>
                    <a:pt x="5580800" y="409913"/>
                  </a:lnTo>
                  <a:lnTo>
                    <a:pt x="5589934" y="407345"/>
                  </a:lnTo>
                  <a:lnTo>
                    <a:pt x="5599068" y="404785"/>
                  </a:lnTo>
                  <a:lnTo>
                    <a:pt x="5608202" y="402233"/>
                  </a:lnTo>
                  <a:lnTo>
                    <a:pt x="5617336" y="399689"/>
                  </a:lnTo>
                  <a:lnTo>
                    <a:pt x="5626469" y="397154"/>
                  </a:lnTo>
                  <a:lnTo>
                    <a:pt x="5635603" y="394627"/>
                  </a:lnTo>
                  <a:lnTo>
                    <a:pt x="5644737" y="392108"/>
                  </a:lnTo>
                  <a:lnTo>
                    <a:pt x="5653871" y="389598"/>
                  </a:lnTo>
                  <a:lnTo>
                    <a:pt x="5663005" y="387095"/>
                  </a:lnTo>
                  <a:lnTo>
                    <a:pt x="5672139" y="384601"/>
                  </a:lnTo>
                  <a:lnTo>
                    <a:pt x="5681273" y="382114"/>
                  </a:lnTo>
                  <a:lnTo>
                    <a:pt x="5690407" y="379636"/>
                  </a:lnTo>
                  <a:lnTo>
                    <a:pt x="5699541" y="377165"/>
                  </a:lnTo>
                  <a:lnTo>
                    <a:pt x="5708674" y="374703"/>
                  </a:lnTo>
                  <a:lnTo>
                    <a:pt x="5717808" y="372248"/>
                  </a:lnTo>
                  <a:lnTo>
                    <a:pt x="5726942" y="369801"/>
                  </a:lnTo>
                  <a:lnTo>
                    <a:pt x="5736076" y="367362"/>
                  </a:lnTo>
                  <a:lnTo>
                    <a:pt x="5745210" y="364931"/>
                  </a:lnTo>
                  <a:lnTo>
                    <a:pt x="5754344" y="362507"/>
                  </a:lnTo>
                  <a:lnTo>
                    <a:pt x="5763478" y="360091"/>
                  </a:lnTo>
                  <a:lnTo>
                    <a:pt x="5772612" y="357683"/>
                  </a:lnTo>
                  <a:lnTo>
                    <a:pt x="5781745" y="355282"/>
                  </a:lnTo>
                  <a:lnTo>
                    <a:pt x="5790879" y="352889"/>
                  </a:lnTo>
                  <a:lnTo>
                    <a:pt x="5800013" y="350503"/>
                  </a:lnTo>
                  <a:lnTo>
                    <a:pt x="5809147" y="348125"/>
                  </a:lnTo>
                  <a:lnTo>
                    <a:pt x="5818281" y="345754"/>
                  </a:lnTo>
                  <a:lnTo>
                    <a:pt x="5827415" y="343391"/>
                  </a:lnTo>
                  <a:lnTo>
                    <a:pt x="5836549" y="341035"/>
                  </a:lnTo>
                  <a:lnTo>
                    <a:pt x="5845683" y="338687"/>
                  </a:lnTo>
                  <a:lnTo>
                    <a:pt x="5854816" y="336346"/>
                  </a:lnTo>
                  <a:lnTo>
                    <a:pt x="5863950" y="334012"/>
                  </a:lnTo>
                  <a:lnTo>
                    <a:pt x="5873084" y="331685"/>
                  </a:lnTo>
                  <a:lnTo>
                    <a:pt x="5882218" y="329366"/>
                  </a:lnTo>
                  <a:lnTo>
                    <a:pt x="5891352" y="327054"/>
                  </a:lnTo>
                  <a:lnTo>
                    <a:pt x="5900486" y="324749"/>
                  </a:lnTo>
                  <a:lnTo>
                    <a:pt x="5909620" y="322451"/>
                  </a:lnTo>
                  <a:lnTo>
                    <a:pt x="5918754" y="320160"/>
                  </a:lnTo>
                  <a:lnTo>
                    <a:pt x="5927888" y="317876"/>
                  </a:lnTo>
                  <a:lnTo>
                    <a:pt x="5937021" y="315600"/>
                  </a:lnTo>
                  <a:lnTo>
                    <a:pt x="5946155" y="313330"/>
                  </a:lnTo>
                  <a:lnTo>
                    <a:pt x="5955289" y="311067"/>
                  </a:lnTo>
                  <a:lnTo>
                    <a:pt x="5964423" y="308812"/>
                  </a:lnTo>
                  <a:lnTo>
                    <a:pt x="5973557" y="306563"/>
                  </a:lnTo>
                  <a:lnTo>
                    <a:pt x="5982691" y="304321"/>
                  </a:lnTo>
                  <a:lnTo>
                    <a:pt x="5991825" y="302085"/>
                  </a:lnTo>
                  <a:lnTo>
                    <a:pt x="6000959" y="299857"/>
                  </a:lnTo>
                  <a:lnTo>
                    <a:pt x="6010092" y="297635"/>
                  </a:lnTo>
                  <a:lnTo>
                    <a:pt x="6019226" y="295420"/>
                  </a:lnTo>
                  <a:lnTo>
                    <a:pt x="6028360" y="293212"/>
                  </a:lnTo>
                  <a:lnTo>
                    <a:pt x="6037494" y="291011"/>
                  </a:lnTo>
                  <a:lnTo>
                    <a:pt x="6046628" y="288816"/>
                  </a:lnTo>
                  <a:lnTo>
                    <a:pt x="6055762" y="286628"/>
                  </a:lnTo>
                  <a:lnTo>
                    <a:pt x="6064896" y="284446"/>
                  </a:lnTo>
                  <a:lnTo>
                    <a:pt x="6074030" y="282271"/>
                  </a:lnTo>
                  <a:lnTo>
                    <a:pt x="6083163" y="280103"/>
                  </a:lnTo>
                  <a:lnTo>
                    <a:pt x="6092297" y="277940"/>
                  </a:lnTo>
                  <a:lnTo>
                    <a:pt x="6101431" y="275785"/>
                  </a:lnTo>
                  <a:lnTo>
                    <a:pt x="6110565" y="273636"/>
                  </a:lnTo>
                  <a:lnTo>
                    <a:pt x="6119699" y="271493"/>
                  </a:lnTo>
                  <a:lnTo>
                    <a:pt x="6128833" y="269357"/>
                  </a:lnTo>
                  <a:lnTo>
                    <a:pt x="6137967" y="267227"/>
                  </a:lnTo>
                  <a:lnTo>
                    <a:pt x="6147101" y="265103"/>
                  </a:lnTo>
                  <a:lnTo>
                    <a:pt x="6156235" y="262676"/>
                  </a:lnTo>
                  <a:lnTo>
                    <a:pt x="6165368" y="260222"/>
                  </a:lnTo>
                  <a:lnTo>
                    <a:pt x="6174502" y="257774"/>
                  </a:lnTo>
                  <a:lnTo>
                    <a:pt x="6183636" y="255335"/>
                  </a:lnTo>
                  <a:lnTo>
                    <a:pt x="6192770" y="252902"/>
                  </a:lnTo>
                  <a:lnTo>
                    <a:pt x="6201904" y="250476"/>
                  </a:lnTo>
                  <a:lnTo>
                    <a:pt x="6211038" y="248058"/>
                  </a:lnTo>
                  <a:lnTo>
                    <a:pt x="6220172" y="245647"/>
                  </a:lnTo>
                  <a:lnTo>
                    <a:pt x="6229306" y="243242"/>
                  </a:lnTo>
                  <a:lnTo>
                    <a:pt x="6238439" y="240845"/>
                  </a:lnTo>
                  <a:lnTo>
                    <a:pt x="6247573" y="238455"/>
                  </a:lnTo>
                  <a:lnTo>
                    <a:pt x="6256707" y="236072"/>
                  </a:lnTo>
                  <a:lnTo>
                    <a:pt x="6265841" y="233695"/>
                  </a:lnTo>
                  <a:lnTo>
                    <a:pt x="6274975" y="231326"/>
                  </a:lnTo>
                  <a:lnTo>
                    <a:pt x="6284109" y="228964"/>
                  </a:lnTo>
                  <a:lnTo>
                    <a:pt x="6293243" y="226608"/>
                  </a:lnTo>
                  <a:lnTo>
                    <a:pt x="6302377" y="224259"/>
                  </a:lnTo>
                  <a:lnTo>
                    <a:pt x="6311510" y="221917"/>
                  </a:lnTo>
                  <a:lnTo>
                    <a:pt x="6320644" y="219582"/>
                  </a:lnTo>
                  <a:lnTo>
                    <a:pt x="6329778" y="217254"/>
                  </a:lnTo>
                  <a:lnTo>
                    <a:pt x="6338912" y="214932"/>
                  </a:lnTo>
                  <a:lnTo>
                    <a:pt x="6348046" y="212617"/>
                  </a:lnTo>
                  <a:lnTo>
                    <a:pt x="6357180" y="210308"/>
                  </a:lnTo>
                  <a:lnTo>
                    <a:pt x="6366314" y="208006"/>
                  </a:lnTo>
                  <a:lnTo>
                    <a:pt x="6375448" y="205711"/>
                  </a:lnTo>
                  <a:lnTo>
                    <a:pt x="6384582" y="203423"/>
                  </a:lnTo>
                  <a:lnTo>
                    <a:pt x="6393715" y="201141"/>
                  </a:lnTo>
                  <a:lnTo>
                    <a:pt x="6402849" y="198865"/>
                  </a:lnTo>
                  <a:lnTo>
                    <a:pt x="6411983" y="196596"/>
                  </a:lnTo>
                  <a:lnTo>
                    <a:pt x="6421117" y="194333"/>
                  </a:lnTo>
                  <a:lnTo>
                    <a:pt x="6430251" y="192077"/>
                  </a:lnTo>
                  <a:lnTo>
                    <a:pt x="6439385" y="189827"/>
                  </a:lnTo>
                  <a:lnTo>
                    <a:pt x="6448519" y="187584"/>
                  </a:lnTo>
                  <a:lnTo>
                    <a:pt x="6457653" y="185347"/>
                  </a:lnTo>
                  <a:lnTo>
                    <a:pt x="6466786" y="183116"/>
                  </a:lnTo>
                  <a:lnTo>
                    <a:pt x="6475920" y="180891"/>
                  </a:lnTo>
                  <a:lnTo>
                    <a:pt x="6485054" y="178673"/>
                  </a:lnTo>
                  <a:lnTo>
                    <a:pt x="6494188" y="176461"/>
                  </a:lnTo>
                  <a:lnTo>
                    <a:pt x="6503322" y="174255"/>
                  </a:lnTo>
                  <a:lnTo>
                    <a:pt x="6512456" y="172056"/>
                  </a:lnTo>
                  <a:lnTo>
                    <a:pt x="6521590" y="169862"/>
                  </a:lnTo>
                  <a:lnTo>
                    <a:pt x="6530724" y="167675"/>
                  </a:lnTo>
                  <a:lnTo>
                    <a:pt x="6539857" y="165494"/>
                  </a:lnTo>
                  <a:lnTo>
                    <a:pt x="6548991" y="163319"/>
                  </a:lnTo>
                  <a:lnTo>
                    <a:pt x="6558125" y="161150"/>
                  </a:lnTo>
                  <a:lnTo>
                    <a:pt x="6567259" y="158987"/>
                  </a:lnTo>
                  <a:lnTo>
                    <a:pt x="6576393" y="156830"/>
                  </a:lnTo>
                  <a:lnTo>
                    <a:pt x="6585527" y="154679"/>
                  </a:lnTo>
                  <a:lnTo>
                    <a:pt x="6594661" y="152534"/>
                  </a:lnTo>
                  <a:lnTo>
                    <a:pt x="6603795" y="150395"/>
                  </a:lnTo>
                  <a:lnTo>
                    <a:pt x="6612929" y="148261"/>
                  </a:lnTo>
                  <a:lnTo>
                    <a:pt x="6622062" y="146134"/>
                  </a:lnTo>
                  <a:lnTo>
                    <a:pt x="6631196" y="144013"/>
                  </a:lnTo>
                  <a:lnTo>
                    <a:pt x="6640330" y="141897"/>
                  </a:lnTo>
                  <a:lnTo>
                    <a:pt x="6649464" y="139787"/>
                  </a:lnTo>
                  <a:lnTo>
                    <a:pt x="6658598" y="137683"/>
                  </a:lnTo>
                  <a:lnTo>
                    <a:pt x="6667732" y="135585"/>
                  </a:lnTo>
                  <a:lnTo>
                    <a:pt x="6676866" y="133492"/>
                  </a:lnTo>
                  <a:lnTo>
                    <a:pt x="6686000" y="131406"/>
                  </a:lnTo>
                  <a:lnTo>
                    <a:pt x="6695133" y="129324"/>
                  </a:lnTo>
                  <a:lnTo>
                    <a:pt x="6704267" y="127249"/>
                  </a:lnTo>
                  <a:lnTo>
                    <a:pt x="6713401" y="125179"/>
                  </a:lnTo>
                  <a:lnTo>
                    <a:pt x="6722535" y="123115"/>
                  </a:lnTo>
                  <a:lnTo>
                    <a:pt x="6731669" y="121056"/>
                  </a:lnTo>
                  <a:lnTo>
                    <a:pt x="6740803" y="119004"/>
                  </a:lnTo>
                  <a:lnTo>
                    <a:pt x="6749937" y="116956"/>
                  </a:lnTo>
                  <a:lnTo>
                    <a:pt x="6759071" y="114914"/>
                  </a:lnTo>
                  <a:lnTo>
                    <a:pt x="6768204" y="112878"/>
                  </a:lnTo>
                  <a:lnTo>
                    <a:pt x="6777338" y="110847"/>
                  </a:lnTo>
                  <a:lnTo>
                    <a:pt x="6786472" y="108821"/>
                  </a:lnTo>
                  <a:lnTo>
                    <a:pt x="6795606" y="106801"/>
                  </a:lnTo>
                  <a:lnTo>
                    <a:pt x="6804740" y="104787"/>
                  </a:lnTo>
                  <a:lnTo>
                    <a:pt x="6813874" y="102778"/>
                  </a:lnTo>
                  <a:lnTo>
                    <a:pt x="6823008" y="100774"/>
                  </a:lnTo>
                  <a:lnTo>
                    <a:pt x="6832142" y="98776"/>
                  </a:lnTo>
                  <a:lnTo>
                    <a:pt x="6841276" y="96782"/>
                  </a:lnTo>
                  <a:lnTo>
                    <a:pt x="6850409" y="94795"/>
                  </a:lnTo>
                  <a:lnTo>
                    <a:pt x="6859543" y="92812"/>
                  </a:lnTo>
                  <a:lnTo>
                    <a:pt x="6868677" y="90835"/>
                  </a:lnTo>
                  <a:lnTo>
                    <a:pt x="6877811" y="88863"/>
                  </a:lnTo>
                  <a:lnTo>
                    <a:pt x="6886945" y="86896"/>
                  </a:lnTo>
                  <a:lnTo>
                    <a:pt x="6896079" y="84935"/>
                  </a:lnTo>
                  <a:lnTo>
                    <a:pt x="6905213" y="82978"/>
                  </a:lnTo>
                  <a:lnTo>
                    <a:pt x="6914347" y="81027"/>
                  </a:lnTo>
                  <a:lnTo>
                    <a:pt x="6923480" y="79081"/>
                  </a:lnTo>
                  <a:lnTo>
                    <a:pt x="6932614" y="77140"/>
                  </a:lnTo>
                  <a:lnTo>
                    <a:pt x="6941748" y="75205"/>
                  </a:lnTo>
                  <a:lnTo>
                    <a:pt x="6950882" y="73274"/>
                  </a:lnTo>
                  <a:lnTo>
                    <a:pt x="6960016" y="71348"/>
                  </a:lnTo>
                  <a:lnTo>
                    <a:pt x="6969150" y="69428"/>
                  </a:lnTo>
                  <a:lnTo>
                    <a:pt x="6978284" y="67512"/>
                  </a:lnTo>
                  <a:lnTo>
                    <a:pt x="6987418" y="65602"/>
                  </a:lnTo>
                  <a:lnTo>
                    <a:pt x="6996551" y="63696"/>
                  </a:lnTo>
                  <a:lnTo>
                    <a:pt x="7005685" y="61796"/>
                  </a:lnTo>
                  <a:lnTo>
                    <a:pt x="7014819" y="59900"/>
                  </a:lnTo>
                  <a:lnTo>
                    <a:pt x="7023953" y="58009"/>
                  </a:lnTo>
                  <a:lnTo>
                    <a:pt x="7033087" y="56123"/>
                  </a:lnTo>
                  <a:lnTo>
                    <a:pt x="7042221" y="54243"/>
                  </a:lnTo>
                  <a:lnTo>
                    <a:pt x="7051355" y="52367"/>
                  </a:lnTo>
                  <a:lnTo>
                    <a:pt x="7060489" y="50495"/>
                  </a:lnTo>
                  <a:lnTo>
                    <a:pt x="7069623" y="48629"/>
                  </a:lnTo>
                  <a:lnTo>
                    <a:pt x="7078756" y="46768"/>
                  </a:lnTo>
                  <a:lnTo>
                    <a:pt x="7087890" y="44911"/>
                  </a:lnTo>
                  <a:lnTo>
                    <a:pt x="7097024" y="43059"/>
                  </a:lnTo>
                  <a:lnTo>
                    <a:pt x="7106158" y="41212"/>
                  </a:lnTo>
                  <a:lnTo>
                    <a:pt x="7115292" y="39369"/>
                  </a:lnTo>
                  <a:lnTo>
                    <a:pt x="7124426" y="37532"/>
                  </a:lnTo>
                  <a:lnTo>
                    <a:pt x="7133560" y="35699"/>
                  </a:lnTo>
                  <a:lnTo>
                    <a:pt x="7142694" y="33870"/>
                  </a:lnTo>
                  <a:lnTo>
                    <a:pt x="7151827" y="32047"/>
                  </a:lnTo>
                  <a:lnTo>
                    <a:pt x="7160961" y="30228"/>
                  </a:lnTo>
                  <a:lnTo>
                    <a:pt x="7170095" y="28413"/>
                  </a:lnTo>
                  <a:lnTo>
                    <a:pt x="7179229" y="26603"/>
                  </a:lnTo>
                  <a:lnTo>
                    <a:pt x="7188363" y="24798"/>
                  </a:lnTo>
                  <a:lnTo>
                    <a:pt x="7197497" y="22998"/>
                  </a:lnTo>
                  <a:lnTo>
                    <a:pt x="7206631" y="21202"/>
                  </a:lnTo>
                  <a:lnTo>
                    <a:pt x="7215765" y="19410"/>
                  </a:lnTo>
                  <a:lnTo>
                    <a:pt x="7224898" y="17623"/>
                  </a:lnTo>
                  <a:lnTo>
                    <a:pt x="7234032" y="15841"/>
                  </a:lnTo>
                  <a:lnTo>
                    <a:pt x="7243166" y="14063"/>
                  </a:lnTo>
                  <a:lnTo>
                    <a:pt x="7252300" y="12290"/>
                  </a:lnTo>
                  <a:lnTo>
                    <a:pt x="7261434" y="10521"/>
                  </a:lnTo>
                  <a:lnTo>
                    <a:pt x="7270568" y="8756"/>
                  </a:lnTo>
                  <a:lnTo>
                    <a:pt x="7279702" y="6996"/>
                  </a:lnTo>
                  <a:lnTo>
                    <a:pt x="7288836" y="5240"/>
                  </a:lnTo>
                  <a:lnTo>
                    <a:pt x="7297970" y="3489"/>
                  </a:lnTo>
                  <a:lnTo>
                    <a:pt x="7307103" y="1742"/>
                  </a:lnTo>
                  <a:lnTo>
                    <a:pt x="7316237" y="0"/>
                  </a:lnTo>
                </a:path>
              </a:pathLst>
            </a:custGeom>
            <a:ln w="29811" cap="flat">
              <a:solidFill>
                <a:srgbClr val="999999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5" name="tx25"/>
            <p:cNvSpPr/>
            <p:nvPr/>
          </p:nvSpPr>
          <p:spPr>
            <a:xfrm>
              <a:off x="546121" y="5355745"/>
              <a:ext cx="186183" cy="101872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0%</a:t>
              </a:r>
            </a:p>
          </p:txBody>
        </p:sp>
        <p:sp>
          <p:nvSpPr>
            <p:cNvPr id="26" name="tx26"/>
            <p:cNvSpPr/>
            <p:nvPr/>
          </p:nvSpPr>
          <p:spPr>
            <a:xfrm>
              <a:off x="468879" y="4195380"/>
              <a:ext cx="263425" cy="101872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10%</a:t>
              </a:r>
            </a:p>
          </p:txBody>
        </p:sp>
        <p:sp>
          <p:nvSpPr>
            <p:cNvPr id="27" name="tx27"/>
            <p:cNvSpPr/>
            <p:nvPr/>
          </p:nvSpPr>
          <p:spPr>
            <a:xfrm>
              <a:off x="468879" y="3035014"/>
              <a:ext cx="263425" cy="101872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20%</a:t>
              </a:r>
            </a:p>
          </p:txBody>
        </p:sp>
        <p:sp>
          <p:nvSpPr>
            <p:cNvPr id="28" name="tx28"/>
            <p:cNvSpPr/>
            <p:nvPr/>
          </p:nvSpPr>
          <p:spPr>
            <a:xfrm>
              <a:off x="468879" y="1874648"/>
              <a:ext cx="263425" cy="101872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30%</a:t>
              </a:r>
            </a:p>
          </p:txBody>
        </p:sp>
        <p:sp>
          <p:nvSpPr>
            <p:cNvPr id="29" name="pl29"/>
            <p:cNvSpPr/>
            <p:nvPr/>
          </p:nvSpPr>
          <p:spPr>
            <a:xfrm>
              <a:off x="760140" y="5409472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0" name="pl30"/>
            <p:cNvSpPr/>
            <p:nvPr/>
          </p:nvSpPr>
          <p:spPr>
            <a:xfrm>
              <a:off x="760140" y="4249107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1" name="pl31"/>
            <p:cNvSpPr/>
            <p:nvPr/>
          </p:nvSpPr>
          <p:spPr>
            <a:xfrm>
              <a:off x="760140" y="3088741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2" name="pl32"/>
            <p:cNvSpPr/>
            <p:nvPr/>
          </p:nvSpPr>
          <p:spPr>
            <a:xfrm>
              <a:off x="760140" y="1928375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3" name="pl33"/>
            <p:cNvSpPr/>
            <p:nvPr/>
          </p:nvSpPr>
          <p:spPr>
            <a:xfrm>
              <a:off x="1160884" y="5591212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4" name="pl34"/>
            <p:cNvSpPr/>
            <p:nvPr/>
          </p:nvSpPr>
          <p:spPr>
            <a:xfrm>
              <a:off x="2987660" y="5591212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5" name="pl35"/>
            <p:cNvSpPr/>
            <p:nvPr/>
          </p:nvSpPr>
          <p:spPr>
            <a:xfrm>
              <a:off x="4814436" y="5591212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6" name="pl36"/>
            <p:cNvSpPr/>
            <p:nvPr/>
          </p:nvSpPr>
          <p:spPr>
            <a:xfrm>
              <a:off x="6641212" y="5591212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7" name="pl37"/>
            <p:cNvSpPr/>
            <p:nvPr/>
          </p:nvSpPr>
          <p:spPr>
            <a:xfrm>
              <a:off x="8467988" y="5591212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8" name="tx38"/>
            <p:cNvSpPr/>
            <p:nvPr/>
          </p:nvSpPr>
          <p:spPr>
            <a:xfrm>
              <a:off x="1122263" y="5749705"/>
              <a:ext cx="77241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0</a:t>
              </a:r>
            </a:p>
          </p:txBody>
        </p:sp>
        <p:sp>
          <p:nvSpPr>
            <p:cNvPr id="39" name="tx39"/>
            <p:cNvSpPr/>
            <p:nvPr/>
          </p:nvSpPr>
          <p:spPr>
            <a:xfrm>
              <a:off x="2736921" y="5729538"/>
              <a:ext cx="501476" cy="119285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200,000</a:t>
              </a:r>
            </a:p>
          </p:txBody>
        </p:sp>
        <p:sp>
          <p:nvSpPr>
            <p:cNvPr id="40" name="tx40"/>
            <p:cNvSpPr/>
            <p:nvPr/>
          </p:nvSpPr>
          <p:spPr>
            <a:xfrm>
              <a:off x="4563697" y="5729538"/>
              <a:ext cx="501476" cy="119285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400,000</a:t>
              </a:r>
            </a:p>
          </p:txBody>
        </p:sp>
        <p:sp>
          <p:nvSpPr>
            <p:cNvPr id="41" name="tx41"/>
            <p:cNvSpPr/>
            <p:nvPr/>
          </p:nvSpPr>
          <p:spPr>
            <a:xfrm>
              <a:off x="6390473" y="5729538"/>
              <a:ext cx="501476" cy="119285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600,000</a:t>
              </a:r>
            </a:p>
          </p:txBody>
        </p:sp>
        <p:sp>
          <p:nvSpPr>
            <p:cNvPr id="42" name="tx42"/>
            <p:cNvSpPr/>
            <p:nvPr/>
          </p:nvSpPr>
          <p:spPr>
            <a:xfrm>
              <a:off x="8217249" y="5729538"/>
              <a:ext cx="501476" cy="119285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800,000</a:t>
              </a:r>
            </a:p>
          </p:txBody>
        </p:sp>
        <p:sp>
          <p:nvSpPr>
            <p:cNvPr id="43" name="tx43"/>
            <p:cNvSpPr/>
            <p:nvPr/>
          </p:nvSpPr>
          <p:spPr>
            <a:xfrm>
              <a:off x="4214735" y="5964374"/>
              <a:ext cx="1211274" cy="131340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500">
                  <a:solidFill>
                    <a:srgbClr val="000000">
                      <a:alpha val="100000"/>
                    </a:srgbClr>
                  </a:solidFill>
                  <a:latin typeface="Calibri"/>
                  <a:cs typeface="Calibri"/>
                </a:rPr>
                <a:t>Taxable income</a:t>
              </a:r>
            </a:p>
          </p:txBody>
        </p:sp>
        <p:sp>
          <p:nvSpPr>
            <p:cNvPr id="44" name="tx44"/>
            <p:cNvSpPr/>
            <p:nvPr/>
          </p:nvSpPr>
          <p:spPr>
            <a:xfrm rot="-5400000">
              <a:off x="-371649" y="3514636"/>
              <a:ext cx="1273131" cy="154874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5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500">
                  <a:solidFill>
                    <a:srgbClr val="000000">
                      <a:alpha val="100000"/>
                    </a:srgbClr>
                  </a:solidFill>
                  <a:latin typeface="Calibri"/>
                  <a:cs typeface="Calibri"/>
                </a:rPr>
                <a:t>Average tax rate</a:t>
              </a:r>
            </a:p>
          </p:txBody>
        </p:sp>
        <p:sp>
          <p:nvSpPr>
            <p:cNvPr id="45" name="pl45"/>
            <p:cNvSpPr/>
            <p:nvPr/>
          </p:nvSpPr>
          <p:spPr>
            <a:xfrm>
              <a:off x="1051226" y="1927583"/>
              <a:ext cx="160934" cy="0"/>
            </a:xfrm>
            <a:custGeom>
              <a:avLst/>
              <a:gdLst/>
              <a:ahLst/>
              <a:cxnLst/>
              <a:rect l="0" t="0" r="0" b="0"/>
              <a:pathLst>
                <a:path w="160934">
                  <a:moveTo>
                    <a:pt x="0" y="0"/>
                  </a:moveTo>
                  <a:lnTo>
                    <a:pt x="160934" y="0"/>
                  </a:lnTo>
                </a:path>
              </a:pathLst>
            </a:custGeom>
            <a:ln w="29811" cap="flat">
              <a:solidFill>
                <a:srgbClr val="8B0000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6" name="pl46"/>
            <p:cNvSpPr/>
            <p:nvPr/>
          </p:nvSpPr>
          <p:spPr>
            <a:xfrm>
              <a:off x="1051226" y="2128751"/>
              <a:ext cx="160934" cy="0"/>
            </a:xfrm>
            <a:custGeom>
              <a:avLst/>
              <a:gdLst/>
              <a:ahLst/>
              <a:cxnLst/>
              <a:rect l="0" t="0" r="0" b="0"/>
              <a:pathLst>
                <a:path w="160934">
                  <a:moveTo>
                    <a:pt x="0" y="0"/>
                  </a:moveTo>
                  <a:lnTo>
                    <a:pt x="160934" y="0"/>
                  </a:lnTo>
                </a:path>
              </a:pathLst>
            </a:custGeom>
            <a:ln w="29811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7" name="pl47"/>
            <p:cNvSpPr/>
            <p:nvPr/>
          </p:nvSpPr>
          <p:spPr>
            <a:xfrm>
              <a:off x="1051226" y="2329919"/>
              <a:ext cx="160934" cy="0"/>
            </a:xfrm>
            <a:custGeom>
              <a:avLst/>
              <a:gdLst/>
              <a:ahLst/>
              <a:cxnLst/>
              <a:rect l="0" t="0" r="0" b="0"/>
              <a:pathLst>
                <a:path w="160934">
                  <a:moveTo>
                    <a:pt x="0" y="0"/>
                  </a:moveTo>
                  <a:lnTo>
                    <a:pt x="160934" y="0"/>
                  </a:lnTo>
                </a:path>
              </a:pathLst>
            </a:custGeom>
            <a:ln w="29811" cap="flat">
              <a:solidFill>
                <a:srgbClr val="999999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48" name="tx48"/>
            <p:cNvSpPr/>
            <p:nvPr/>
          </p:nvSpPr>
          <p:spPr>
            <a:xfrm>
              <a:off x="1257423" y="1844983"/>
              <a:ext cx="1361554" cy="130745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Calibri"/>
                  <a:cs typeface="Calibri"/>
                </a:rPr>
                <a:t>Less than 65 years old</a:t>
              </a:r>
            </a:p>
          </p:txBody>
        </p:sp>
        <p:sp>
          <p:nvSpPr>
            <p:cNvPr id="49" name="tx49"/>
            <p:cNvSpPr/>
            <p:nvPr/>
          </p:nvSpPr>
          <p:spPr>
            <a:xfrm>
              <a:off x="1257423" y="2046151"/>
              <a:ext cx="1790774" cy="130745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Calibri"/>
                  <a:cs typeface="Calibri"/>
                </a:rPr>
                <a:t>Between 65 and 75 years old</a:t>
              </a:r>
            </a:p>
          </p:txBody>
        </p:sp>
        <p:sp>
          <p:nvSpPr>
            <p:cNvPr id="50" name="tx50"/>
            <p:cNvSpPr/>
            <p:nvPr/>
          </p:nvSpPr>
          <p:spPr>
            <a:xfrm>
              <a:off x="1257423" y="2272992"/>
              <a:ext cx="852487" cy="105072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Calibri"/>
                  <a:cs typeface="Calibri"/>
                </a:rPr>
                <a:t>Older than 75</a:t>
              </a:r>
            </a:p>
          </p:txBody>
        </p:sp>
        <p:sp>
          <p:nvSpPr>
            <p:cNvPr id="51" name="tx51"/>
            <p:cNvSpPr/>
            <p:nvPr/>
          </p:nvSpPr>
          <p:spPr>
            <a:xfrm>
              <a:off x="2491845" y="1313196"/>
              <a:ext cx="4657055" cy="19622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800">
                  <a:solidFill>
                    <a:srgbClr val="000000">
                      <a:alpha val="100000"/>
                    </a:srgbClr>
                  </a:solidFill>
                  <a:latin typeface="Calibri"/>
                  <a:cs typeface="Calibri"/>
                </a:rPr>
                <a:t>Average tax rate by taxable income and age group</a:t>
              </a:r>
            </a:p>
          </p:txBody>
        </p:sp>
      </p:grpSp>
      <p:sp>
        <p:nvSpPr>
          <p:cNvPr id="3" name="Slide Number 3"/>
          <p:cNvSpPr>
            <a:spLocks noGrp="1"/>
          </p:cNvSpPr>
          <p:nvPr>
            <p:ph type="sldNum" sz="half" idx="12"/>
          </p:nvPr>
        </p:nvSpPr>
        <p:spPr/>
        <p:txBody>
          <a:bodyPr/>
          <a:lstStyle/>
          <a:p>
            <a:r>
              <a:rPr lang="en-ZA" dirty="0"/>
              <a:t>2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42528"/>
            <a:ext cx="8812088" cy="838200"/>
          </a:xfrm>
        </p:spPr>
        <p:txBody>
          <a:bodyPr/>
          <a:lstStyle/>
          <a:p>
            <a:r>
              <a:rPr lang="en-ZA" dirty="0" smtClean="0"/>
              <a:t>The Tax Statistics helps policymaking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The Tax Statistics publication is an important resource to provide all citizens with tax information</a:t>
            </a:r>
          </a:p>
          <a:p>
            <a:pPr lvl="1"/>
            <a:r>
              <a:rPr lang="en-ZA" dirty="0" smtClean="0"/>
              <a:t>E.g. Source for the “World Top Incomes Database”</a:t>
            </a:r>
          </a:p>
          <a:p>
            <a:pPr lvl="1"/>
            <a:r>
              <a:rPr lang="en-ZA" dirty="0" smtClean="0"/>
              <a:t>Detailed breakdown beyond revenues (age, province, deductions by level of income, etc.)</a:t>
            </a:r>
          </a:p>
          <a:p>
            <a:endParaRPr lang="en-ZA" dirty="0"/>
          </a:p>
          <a:p>
            <a:r>
              <a:rPr lang="en-ZA" dirty="0" smtClean="0"/>
              <a:t>Assists in policy discussions with the public as they have an insight into the statistics relating to the policy</a:t>
            </a:r>
          </a:p>
          <a:p>
            <a:pPr lvl="1"/>
            <a:r>
              <a:rPr lang="en-ZA" dirty="0" smtClean="0"/>
              <a:t>E.g. how many people received a deduction for a contribution to a retirement annuity? (1.49m in 2013/14)</a:t>
            </a:r>
          </a:p>
          <a:p>
            <a:pPr lvl="1"/>
            <a:r>
              <a:rPr lang="en-ZA" dirty="0" smtClean="0"/>
              <a:t>Or paid capital gains tax? (71 075 in 2013/14)</a:t>
            </a:r>
          </a:p>
          <a:p>
            <a:pPr lvl="1"/>
            <a:endParaRPr lang="en-ZA" dirty="0"/>
          </a:p>
          <a:p>
            <a:r>
              <a:rPr lang="en-ZA" dirty="0" smtClean="0"/>
              <a:t>Tax data feeds into Budget tables and policy proposals</a:t>
            </a:r>
          </a:p>
          <a:p>
            <a:pPr lvl="1"/>
            <a:endParaRPr lang="en-ZA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ZA" dirty="0"/>
              <a:t>3</a:t>
            </a:r>
            <a:endParaRPr lang="en-US" sz="1400" b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40509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42528"/>
            <a:ext cx="8740080" cy="838200"/>
          </a:xfrm>
        </p:spPr>
        <p:txBody>
          <a:bodyPr/>
          <a:lstStyle/>
          <a:p>
            <a:r>
              <a:rPr lang="en-ZA" dirty="0" smtClean="0"/>
              <a:t>But there are differences in publications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96752"/>
            <a:ext cx="8763000" cy="1845568"/>
          </a:xfrm>
        </p:spPr>
        <p:txBody>
          <a:bodyPr/>
          <a:lstStyle/>
          <a:p>
            <a:r>
              <a:rPr lang="en-ZA" dirty="0" smtClean="0"/>
              <a:t>The total number of registered taxpayers is different to the number of taxpayers expressed in the Budget Review</a:t>
            </a:r>
          </a:p>
          <a:p>
            <a:pPr lvl="1"/>
            <a:r>
              <a:rPr lang="en-US" dirty="0" smtClean="0"/>
              <a:t>Budget Review only looks at individuals who are expected to have some level of taxable income</a:t>
            </a:r>
          </a:p>
          <a:p>
            <a:pPr lvl="1"/>
            <a:r>
              <a:rPr lang="en-ZA" dirty="0" smtClean="0"/>
              <a:t>But includes income from both IRP5 and Assessed databases</a:t>
            </a:r>
            <a:endParaRPr lang="en-US" dirty="0" smtClean="0"/>
          </a:p>
          <a:p>
            <a:endParaRPr lang="en-Z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ZA" dirty="0"/>
              <a:t>4</a:t>
            </a:r>
            <a:endParaRPr lang="en-US" sz="1400" b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960" y="3068960"/>
            <a:ext cx="6192688" cy="320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9263955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 Bold"/>
        <a:ea typeface="Osaka"/>
        <a:cs typeface=""/>
      </a:majorFont>
      <a:minorFont>
        <a:latin typeface="Arial"/>
        <a:ea typeface="Osak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ITMac01 HD:Applications:Microsoft Office 2004:Templates:Presentations:Designs:Blank Presentation</Template>
  <TotalTime>10078</TotalTime>
  <Words>279</Words>
  <Application>Microsoft Office PowerPoint</Application>
  <PresentationFormat>On-screen Show (4:3)</PresentationFormat>
  <Paragraphs>56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Blank Presentation</vt:lpstr>
      <vt:lpstr>Publication of the 2016 Tax Statistics</vt:lpstr>
      <vt:lpstr>Marginal personal income tax rates increase sharply with income (progressive)</vt:lpstr>
      <vt:lpstr>While average tax rates are lower and follow a much smoother profile</vt:lpstr>
      <vt:lpstr>The Tax Statistics helps policymaking</vt:lpstr>
      <vt:lpstr>But there are differences in publications</vt:lpstr>
    </vt:vector>
  </TitlesOfParts>
  <Company>bronwen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template</dc:title>
  <dc:creator>employment.incentive@treasury.gov.za</dc:creator>
  <cp:lastModifiedBy>Fazila S. Malherbe</cp:lastModifiedBy>
  <cp:revision>333</cp:revision>
  <cp:lastPrinted>2013-11-04T15:15:08Z</cp:lastPrinted>
  <dcterms:created xsi:type="dcterms:W3CDTF">2010-05-24T08:09:56Z</dcterms:created>
  <dcterms:modified xsi:type="dcterms:W3CDTF">2016-11-29T11:16:49Z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Common Accessed Document">
    <vt:lpwstr>0</vt:lpwstr>
  </property>
  <property fmtid="{D5CDD505-2E9C-101B-9397-08002B2CF9AE}" pid="4" name="Corporate Services Divition">
    <vt:lpwstr>Not Applicable</vt:lpwstr>
  </property>
  <property fmtid="{D5CDD505-2E9C-101B-9397-08002B2CF9AE}" pid="5" name="Discription">
    <vt:lpwstr/>
  </property>
  <property fmtid="{D5CDD505-2E9C-101B-9397-08002B2CF9AE}" pid="6" name="Business Unit">
    <vt:lpwstr>Communications</vt:lpwstr>
  </property>
</Properties>
</file>